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Barlow Condensed SemiBold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  <p:embeddedFont>
      <p:font typeface="Barlow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BarlowCondensedSemiBold-bold.fntdata"/><Relationship Id="rId27" Type="http://schemas.openxmlformats.org/officeDocument/2006/relationships/font" Target="fonts/BarlowCondensed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CondensedSemiBol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regular.fntdata"/><Relationship Id="rId30" Type="http://schemas.openxmlformats.org/officeDocument/2006/relationships/font" Target="fonts/BarlowCondensedSemiBold-boldItalic.fntdata"/><Relationship Id="rId11" Type="http://schemas.openxmlformats.org/officeDocument/2006/relationships/slide" Target="slides/slide7.xml"/><Relationship Id="rId33" Type="http://schemas.openxmlformats.org/officeDocument/2006/relationships/font" Target="fonts/Barlow-regular.fntdata"/><Relationship Id="rId10" Type="http://schemas.openxmlformats.org/officeDocument/2006/relationships/slide" Target="slides/slide6.xml"/><Relationship Id="rId32" Type="http://schemas.openxmlformats.org/officeDocument/2006/relationships/font" Target="fonts/Oswald-bold.fntdata"/><Relationship Id="rId13" Type="http://schemas.openxmlformats.org/officeDocument/2006/relationships/slide" Target="slides/slide9.xml"/><Relationship Id="rId35" Type="http://schemas.openxmlformats.org/officeDocument/2006/relationships/font" Target="fonts/Barlow-italic.fntdata"/><Relationship Id="rId12" Type="http://schemas.openxmlformats.org/officeDocument/2006/relationships/slide" Target="slides/slide8.xml"/><Relationship Id="rId34" Type="http://schemas.openxmlformats.org/officeDocument/2006/relationships/font" Target="fonts/Barlow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Barlow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ac65b37f9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ac65b37f9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8ac65b37f9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8ac65b37f9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8ac65b37f9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8ac65b37f9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8ac65b37f9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8ac65b37f9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b8ed53e2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8b8ed53e2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c1997cbf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c1997cbf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d6c7e10c1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d6c7e10c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8b8ed53e2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8b8ed53e2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8ac65b37f9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8ac65b37f9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8ac65b37f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8ac65b37f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8ac65b37f9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8ac65b37f9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8ac65b37f9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8ac65b37f9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3"/>
          <p:cNvSpPr txBox="1"/>
          <p:nvPr>
            <p:ph idx="2" type="title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/>
          <p:nvPr>
            <p:ph hasCustomPrompt="1"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/>
          <p:nvPr>
            <p:ph hasCustomPrompt="1"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4" name="Google Shape;174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4" name="Google Shape;194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6" name="Google Shape;216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9" name="Google Shape;239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40" name="Google Shape;240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46" name="Google Shape;246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1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1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1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1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2"/>
          <p:cNvSpPr txBox="1"/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9" name="Google Shape;429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zhangxiao.me/#home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"/>
          <p:cNvSpPr txBox="1"/>
          <p:nvPr>
            <p:ph type="ctrTitle"/>
          </p:nvPr>
        </p:nvSpPr>
        <p:spPr>
          <a:xfrm>
            <a:off x="687625" y="126850"/>
            <a:ext cx="73770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Roboto"/>
                <a:ea typeface="Roboto"/>
                <a:cs typeface="Roboto"/>
                <a:sym typeface="Roboto"/>
              </a:rPr>
              <a:t>High-Precision Gesture Tracking</a:t>
            </a:r>
            <a:endParaRPr sz="3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25"/>
          <p:cNvSpPr txBox="1"/>
          <p:nvPr>
            <p:ph idx="1" type="subTitle"/>
          </p:nvPr>
        </p:nvSpPr>
        <p:spPr>
          <a:xfrm>
            <a:off x="438725" y="1875500"/>
            <a:ext cx="40809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Presenters:</a:t>
            </a:r>
            <a:r>
              <a:rPr lang="en" sz="2200"/>
              <a:t>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Soham Naik &amp; Deniz Acikbas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3rd Team Member:</a:t>
            </a:r>
            <a:r>
              <a:rPr lang="en" sz="2200"/>
              <a:t>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Zaynab Mourtada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Date:</a:t>
            </a:r>
            <a:r>
              <a:rPr lang="en" sz="2200"/>
              <a:t>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9/18/2024</a:t>
            </a:r>
            <a:endParaRPr sz="2200"/>
          </a:p>
        </p:txBody>
      </p:sp>
      <p:sp>
        <p:nvSpPr>
          <p:cNvPr id="475" name="Google Shape;475;p25"/>
          <p:cNvSpPr/>
          <p:nvPr/>
        </p:nvSpPr>
        <p:spPr>
          <a:xfrm>
            <a:off x="5759266" y="3379510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5968317" y="3553558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6736220" y="4167550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6736220" y="3856188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6736220" y="3712739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6736220" y="4011882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6220212" y="4011882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6736220" y="3619160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6220212" y="3712739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/>
          <p:nvPr/>
        </p:nvSpPr>
        <p:spPr>
          <a:xfrm>
            <a:off x="6047895" y="3856188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6220212" y="4323243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6220212" y="4167550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6220212" y="3619160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5"/>
          <p:cNvSpPr/>
          <p:nvPr/>
        </p:nvSpPr>
        <p:spPr>
          <a:xfrm>
            <a:off x="7079071" y="361916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7079071" y="371273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7079071" y="385618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6907646" y="371273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6907646" y="385618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5"/>
          <p:cNvSpPr/>
          <p:nvPr/>
        </p:nvSpPr>
        <p:spPr>
          <a:xfrm>
            <a:off x="6907646" y="4011882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5"/>
          <p:cNvSpPr/>
          <p:nvPr/>
        </p:nvSpPr>
        <p:spPr>
          <a:xfrm>
            <a:off x="7079071" y="4011882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6907646" y="416755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6907646" y="361916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7079071" y="416755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"/>
          <p:cNvSpPr/>
          <p:nvPr/>
        </p:nvSpPr>
        <p:spPr>
          <a:xfrm>
            <a:off x="6736220" y="4323243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5"/>
          <p:cNvSpPr/>
          <p:nvPr/>
        </p:nvSpPr>
        <p:spPr>
          <a:xfrm>
            <a:off x="6563929" y="416755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>
            <a:off x="6391638" y="361916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6563929" y="432324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5"/>
          <p:cNvSpPr/>
          <p:nvPr/>
        </p:nvSpPr>
        <p:spPr>
          <a:xfrm>
            <a:off x="6391638" y="432324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5"/>
          <p:cNvSpPr/>
          <p:nvPr/>
        </p:nvSpPr>
        <p:spPr>
          <a:xfrm>
            <a:off x="6391638" y="3712739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>
            <a:off x="6391638" y="416755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"/>
          <p:cNvSpPr/>
          <p:nvPr/>
        </p:nvSpPr>
        <p:spPr>
          <a:xfrm>
            <a:off x="6391638" y="385618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6391638" y="4011882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"/>
          <p:cNvSpPr/>
          <p:nvPr/>
        </p:nvSpPr>
        <p:spPr>
          <a:xfrm>
            <a:off x="6563929" y="361916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6563929" y="385618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6563929" y="3712739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6563929" y="401188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723975" y="4543648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047895" y="3619160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047895" y="371273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047895" y="432324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047895" y="416755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047895" y="4011882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7251389" y="416755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7251389" y="385618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7251389" y="4011882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7767397" y="361916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7251389" y="3712739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7251389" y="361916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767397" y="432324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595106" y="361916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595106" y="385618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595106" y="371273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7595106" y="4011882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7595106" y="432324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7595106" y="416755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7938822" y="361916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7767397" y="416755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7423680" y="361916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767397" y="3856188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7767397" y="3712739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7938822" y="416755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7767397" y="401188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7938822" y="432324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7423680" y="401188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7423680" y="416755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7423680" y="3712739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7423680" y="385618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8094516" y="3424136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8094516" y="3424136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8105004" y="3433759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8105004" y="3479224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5578022" y="3353346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5696080" y="3353346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5814107" y="3353346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7090451" y="2978948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7739420" y="2986220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7867111" y="2986220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578482" y="3175135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8102382" y="3241629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958959" y="3241629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848757" y="2774573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4924400" y="1698737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4924400" y="1698737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5030255" y="2055930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5100449" y="2129205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5302947" y="2129205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5206274" y="2129205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5405722" y="2240094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5453559" y="2240094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5521739" y="2240094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5128942" y="2373405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6970795" y="2373405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179395" y="2373405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5128942" y="2509766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6376510" y="2509766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6042745" y="2588136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5863645" y="2588136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5672343" y="2588136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5482047" y="2588136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5290745" y="2588136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5290745" y="2683772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5128942" y="2588136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5128942" y="2683772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5128942" y="2779438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5128942" y="2875074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7037939" y="2683772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286688" y="2779438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286688" y="2877118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286688" y="2975835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286688" y="3073515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6042745" y="3073515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6593255" y="2975835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6821194" y="2875074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533882" y="1962044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7533882" y="1962044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7594240" y="2166717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837378" y="2014510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7642328" y="2339873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8393633" y="2339873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8488103" y="2339873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7642328" y="2417720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8054269" y="2417720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8096273" y="2462320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8054269" y="2462320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7953689" y="2462320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7844378" y="2462320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735041" y="2462320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735041" y="2517434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642328" y="2462320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7642328" y="2517434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642328" y="2571657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7642328" y="2626772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8432124" y="2517434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7732419" y="2571657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8096273" y="2739596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177607" y="2683616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307920" y="2626772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7642328" y="2263783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7642328" y="2872531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7642328" y="2939864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7642328" y="3007223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642328" y="3409541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8124250" y="2794684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8333275" y="2794684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8333275" y="2872531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7642328" y="351187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7642328" y="3562613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7743799" y="3562613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766531" y="3511877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889844" y="351187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8014047" y="3511877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8138251" y="3511877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8261563" y="351187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385767" y="3511877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219585" y="1478365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219585" y="1471391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219585" y="1478365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266807" y="1634924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303541" y="1767886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880799" y="1767886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8953402" y="1767886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8303541" y="1828218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8619281" y="1828218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8652528" y="1863221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620173" y="1863221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8542326" y="1863221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8458344" y="1863221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8374388" y="1863221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374388" y="1905199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303541" y="1863221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303541" y="1905199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303541" y="1947177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909667" y="1905199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8372631" y="1947177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8652528" y="2001400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8814331" y="1972532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303541" y="1710149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303541" y="2119469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673504" y="2044270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834442" y="2044270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834442" y="2103737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8303541" y="2160581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8380523" y="2160581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5"/>
          <p:cNvSpPr txBox="1"/>
          <p:nvPr/>
        </p:nvSpPr>
        <p:spPr>
          <a:xfrm>
            <a:off x="1677925" y="705450"/>
            <a:ext cx="5396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Privacy-Protected Interface with Rolling Shutter &amp; LED Gloves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4"/>
          <p:cNvSpPr txBox="1"/>
          <p:nvPr/>
        </p:nvSpPr>
        <p:spPr>
          <a:xfrm>
            <a:off x="351750" y="4709075"/>
            <a:ext cx="8440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patient clicks on the calibration app to have their finger movements and face recorded.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7" name="Google Shape;7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38" y="211150"/>
            <a:ext cx="4357724" cy="435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5"/>
          <p:cNvSpPr txBox="1"/>
          <p:nvPr/>
        </p:nvSpPr>
        <p:spPr>
          <a:xfrm>
            <a:off x="193950" y="4670275"/>
            <a:ext cx="8756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API recognizes button movements and the user ID from the table, then sends the data to the server.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3" name="Google Shape;7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863" y="164600"/>
            <a:ext cx="4404275" cy="44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6"/>
          <p:cNvSpPr txBox="1"/>
          <p:nvPr/>
        </p:nvSpPr>
        <p:spPr>
          <a:xfrm>
            <a:off x="193950" y="4678050"/>
            <a:ext cx="8756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patient successfully clicks the button.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9" name="Google Shape;7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500" y="187875"/>
            <a:ext cx="4381000" cy="4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7"/>
          <p:cNvSpPr txBox="1"/>
          <p:nvPr/>
        </p:nvSpPr>
        <p:spPr>
          <a:xfrm>
            <a:off x="193950" y="4678050"/>
            <a:ext cx="8756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patient is satisfied with the software.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5" name="Google Shape;7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375" y="304800"/>
            <a:ext cx="4373249" cy="437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38"/>
          <p:cNvGrpSpPr/>
          <p:nvPr/>
        </p:nvGrpSpPr>
        <p:grpSpPr>
          <a:xfrm>
            <a:off x="1661671" y="2196618"/>
            <a:ext cx="539438" cy="489728"/>
            <a:chOff x="2041613" y="1352450"/>
            <a:chExt cx="269100" cy="247375"/>
          </a:xfrm>
        </p:grpSpPr>
        <p:sp>
          <p:nvSpPr>
            <p:cNvPr id="781" name="Google Shape;781;p38"/>
            <p:cNvSpPr/>
            <p:nvPr/>
          </p:nvSpPr>
          <p:spPr>
            <a:xfrm>
              <a:off x="2041613" y="1352450"/>
              <a:ext cx="269100" cy="247375"/>
            </a:xfrm>
            <a:custGeom>
              <a:rect b="b" l="l" r="r" t="t"/>
              <a:pathLst>
                <a:path extrusionOk="0" h="9895" w="10764">
                  <a:moveTo>
                    <a:pt x="10145" y="310"/>
                  </a:moveTo>
                  <a:lnTo>
                    <a:pt x="6847" y="2834"/>
                  </a:lnTo>
                  <a:lnTo>
                    <a:pt x="596" y="2834"/>
                  </a:lnTo>
                  <a:lnTo>
                    <a:pt x="3894" y="310"/>
                  </a:lnTo>
                  <a:close/>
                  <a:moveTo>
                    <a:pt x="6728" y="3155"/>
                  </a:moveTo>
                  <a:lnTo>
                    <a:pt x="6728" y="4179"/>
                  </a:lnTo>
                  <a:lnTo>
                    <a:pt x="298" y="4179"/>
                  </a:lnTo>
                  <a:lnTo>
                    <a:pt x="298" y="3155"/>
                  </a:lnTo>
                  <a:close/>
                  <a:moveTo>
                    <a:pt x="3846" y="0"/>
                  </a:moveTo>
                  <a:cubicBezTo>
                    <a:pt x="3811" y="0"/>
                    <a:pt x="3775" y="12"/>
                    <a:pt x="3751" y="24"/>
                  </a:cubicBezTo>
                  <a:lnTo>
                    <a:pt x="60" y="2858"/>
                  </a:lnTo>
                  <a:cubicBezTo>
                    <a:pt x="13" y="2881"/>
                    <a:pt x="1" y="2929"/>
                    <a:pt x="1" y="2977"/>
                  </a:cubicBezTo>
                  <a:lnTo>
                    <a:pt x="1" y="9728"/>
                  </a:lnTo>
                  <a:cubicBezTo>
                    <a:pt x="1" y="9823"/>
                    <a:pt x="72" y="9894"/>
                    <a:pt x="167" y="9894"/>
                  </a:cubicBezTo>
                  <a:lnTo>
                    <a:pt x="691" y="9894"/>
                  </a:lnTo>
                  <a:cubicBezTo>
                    <a:pt x="763" y="9894"/>
                    <a:pt x="834" y="9835"/>
                    <a:pt x="846" y="9763"/>
                  </a:cubicBezTo>
                  <a:cubicBezTo>
                    <a:pt x="870" y="9680"/>
                    <a:pt x="798" y="9585"/>
                    <a:pt x="691" y="9585"/>
                  </a:cubicBezTo>
                  <a:lnTo>
                    <a:pt x="310" y="9585"/>
                  </a:lnTo>
                  <a:lnTo>
                    <a:pt x="310" y="4501"/>
                  </a:lnTo>
                  <a:lnTo>
                    <a:pt x="6740" y="4501"/>
                  </a:lnTo>
                  <a:lnTo>
                    <a:pt x="6740" y="5691"/>
                  </a:lnTo>
                  <a:cubicBezTo>
                    <a:pt x="6740" y="5775"/>
                    <a:pt x="6823" y="5846"/>
                    <a:pt x="6906" y="5846"/>
                  </a:cubicBezTo>
                  <a:cubicBezTo>
                    <a:pt x="7002" y="5846"/>
                    <a:pt x="7073" y="5775"/>
                    <a:pt x="7073" y="5691"/>
                  </a:cubicBezTo>
                  <a:lnTo>
                    <a:pt x="7073" y="3084"/>
                  </a:lnTo>
                  <a:lnTo>
                    <a:pt x="10454" y="488"/>
                  </a:lnTo>
                  <a:lnTo>
                    <a:pt x="10454" y="4513"/>
                  </a:lnTo>
                  <a:cubicBezTo>
                    <a:pt x="10454" y="4584"/>
                    <a:pt x="10514" y="4656"/>
                    <a:pt x="10585" y="4679"/>
                  </a:cubicBezTo>
                  <a:cubicBezTo>
                    <a:pt x="10591" y="4680"/>
                    <a:pt x="10598" y="4681"/>
                    <a:pt x="10604" y="4681"/>
                  </a:cubicBezTo>
                  <a:cubicBezTo>
                    <a:pt x="10682" y="4681"/>
                    <a:pt x="10764" y="4612"/>
                    <a:pt x="10764" y="4513"/>
                  </a:cubicBezTo>
                  <a:lnTo>
                    <a:pt x="10764" y="167"/>
                  </a:lnTo>
                  <a:cubicBezTo>
                    <a:pt x="10752" y="60"/>
                    <a:pt x="10669" y="0"/>
                    <a:pt x="10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2070188" y="1477150"/>
              <a:ext cx="240525" cy="122375"/>
            </a:xfrm>
            <a:custGeom>
              <a:rect b="b" l="l" r="r" t="t"/>
              <a:pathLst>
                <a:path extrusionOk="0" h="4895" w="9621">
                  <a:moveTo>
                    <a:pt x="9430" y="1"/>
                  </a:moveTo>
                  <a:cubicBezTo>
                    <a:pt x="9359" y="13"/>
                    <a:pt x="9300" y="72"/>
                    <a:pt x="9300" y="168"/>
                  </a:cubicBezTo>
                  <a:lnTo>
                    <a:pt x="9300" y="1846"/>
                  </a:lnTo>
                  <a:lnTo>
                    <a:pt x="5918" y="4430"/>
                  </a:lnTo>
                  <a:lnTo>
                    <a:pt x="5918" y="1311"/>
                  </a:lnTo>
                  <a:cubicBezTo>
                    <a:pt x="5918" y="1239"/>
                    <a:pt x="5859" y="1156"/>
                    <a:pt x="5763" y="1156"/>
                  </a:cubicBezTo>
                  <a:cubicBezTo>
                    <a:pt x="5692" y="1156"/>
                    <a:pt x="5620" y="1215"/>
                    <a:pt x="5620" y="1311"/>
                  </a:cubicBezTo>
                  <a:lnTo>
                    <a:pt x="5620" y="4585"/>
                  </a:lnTo>
                  <a:lnTo>
                    <a:pt x="191" y="4585"/>
                  </a:lnTo>
                  <a:cubicBezTo>
                    <a:pt x="108" y="4585"/>
                    <a:pt x="36" y="4644"/>
                    <a:pt x="25" y="4716"/>
                  </a:cubicBezTo>
                  <a:cubicBezTo>
                    <a:pt x="1" y="4811"/>
                    <a:pt x="84" y="4894"/>
                    <a:pt x="191" y="4894"/>
                  </a:cubicBezTo>
                  <a:lnTo>
                    <a:pt x="5787" y="4894"/>
                  </a:lnTo>
                  <a:cubicBezTo>
                    <a:pt x="5811" y="4894"/>
                    <a:pt x="5859" y="4882"/>
                    <a:pt x="5871" y="4859"/>
                  </a:cubicBezTo>
                  <a:lnTo>
                    <a:pt x="9561" y="2037"/>
                  </a:lnTo>
                  <a:cubicBezTo>
                    <a:pt x="9609" y="2013"/>
                    <a:pt x="9621" y="1965"/>
                    <a:pt x="9621" y="1918"/>
                  </a:cubicBezTo>
                  <a:lnTo>
                    <a:pt x="9621" y="156"/>
                  </a:lnTo>
                  <a:cubicBezTo>
                    <a:pt x="9609" y="72"/>
                    <a:pt x="9526" y="1"/>
                    <a:pt x="9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2149963" y="1439050"/>
              <a:ext cx="7775" cy="9000"/>
            </a:xfrm>
            <a:custGeom>
              <a:rect b="b" l="l" r="r" t="t"/>
              <a:pathLst>
                <a:path extrusionOk="0" h="360" w="311">
                  <a:moveTo>
                    <a:pt x="132" y="1"/>
                  </a:moveTo>
                  <a:cubicBezTo>
                    <a:pt x="60" y="37"/>
                    <a:pt x="1" y="108"/>
                    <a:pt x="1" y="179"/>
                  </a:cubicBezTo>
                  <a:lnTo>
                    <a:pt x="1" y="203"/>
                  </a:lnTo>
                  <a:cubicBezTo>
                    <a:pt x="1" y="275"/>
                    <a:pt x="60" y="346"/>
                    <a:pt x="132" y="358"/>
                  </a:cubicBezTo>
                  <a:cubicBezTo>
                    <a:pt x="139" y="359"/>
                    <a:pt x="145" y="359"/>
                    <a:pt x="152" y="359"/>
                  </a:cubicBezTo>
                  <a:cubicBezTo>
                    <a:pt x="239" y="359"/>
                    <a:pt x="310" y="292"/>
                    <a:pt x="310" y="203"/>
                  </a:cubicBezTo>
                  <a:lnTo>
                    <a:pt x="310" y="168"/>
                  </a:lnTo>
                  <a:cubicBezTo>
                    <a:pt x="310" y="84"/>
                    <a:pt x="239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2169013" y="1439050"/>
              <a:ext cx="7775" cy="9000"/>
            </a:xfrm>
            <a:custGeom>
              <a:rect b="b" l="l" r="r" t="t"/>
              <a:pathLst>
                <a:path extrusionOk="0" h="360" w="311">
                  <a:moveTo>
                    <a:pt x="132" y="1"/>
                  </a:moveTo>
                  <a:cubicBezTo>
                    <a:pt x="60" y="37"/>
                    <a:pt x="1" y="108"/>
                    <a:pt x="1" y="179"/>
                  </a:cubicBezTo>
                  <a:lnTo>
                    <a:pt x="1" y="203"/>
                  </a:lnTo>
                  <a:cubicBezTo>
                    <a:pt x="1" y="275"/>
                    <a:pt x="60" y="346"/>
                    <a:pt x="132" y="358"/>
                  </a:cubicBezTo>
                  <a:cubicBezTo>
                    <a:pt x="138" y="359"/>
                    <a:pt x="144" y="359"/>
                    <a:pt x="150" y="359"/>
                  </a:cubicBezTo>
                  <a:cubicBezTo>
                    <a:pt x="228" y="359"/>
                    <a:pt x="310" y="292"/>
                    <a:pt x="310" y="203"/>
                  </a:cubicBezTo>
                  <a:lnTo>
                    <a:pt x="310" y="168"/>
                  </a:lnTo>
                  <a:cubicBezTo>
                    <a:pt x="310" y="84"/>
                    <a:pt x="239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2188063" y="1439050"/>
              <a:ext cx="7775" cy="9000"/>
            </a:xfrm>
            <a:custGeom>
              <a:rect b="b" l="l" r="r" t="t"/>
              <a:pathLst>
                <a:path extrusionOk="0" h="360" w="311">
                  <a:moveTo>
                    <a:pt x="132" y="1"/>
                  </a:moveTo>
                  <a:cubicBezTo>
                    <a:pt x="48" y="37"/>
                    <a:pt x="1" y="108"/>
                    <a:pt x="1" y="179"/>
                  </a:cubicBezTo>
                  <a:lnTo>
                    <a:pt x="1" y="203"/>
                  </a:lnTo>
                  <a:cubicBezTo>
                    <a:pt x="1" y="275"/>
                    <a:pt x="48" y="346"/>
                    <a:pt x="132" y="358"/>
                  </a:cubicBezTo>
                  <a:cubicBezTo>
                    <a:pt x="138" y="359"/>
                    <a:pt x="144" y="359"/>
                    <a:pt x="150" y="359"/>
                  </a:cubicBezTo>
                  <a:cubicBezTo>
                    <a:pt x="228" y="359"/>
                    <a:pt x="310" y="292"/>
                    <a:pt x="310" y="203"/>
                  </a:cubicBezTo>
                  <a:lnTo>
                    <a:pt x="310" y="168"/>
                  </a:lnTo>
                  <a:cubicBezTo>
                    <a:pt x="310" y="84"/>
                    <a:pt x="227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2067513" y="1526875"/>
              <a:ext cx="125925" cy="35150"/>
            </a:xfrm>
            <a:custGeom>
              <a:rect b="b" l="l" r="r" t="t"/>
              <a:pathLst>
                <a:path extrusionOk="0" h="1406" w="5037">
                  <a:moveTo>
                    <a:pt x="4311" y="322"/>
                  </a:moveTo>
                  <a:cubicBezTo>
                    <a:pt x="4489" y="322"/>
                    <a:pt x="4656" y="441"/>
                    <a:pt x="4680" y="619"/>
                  </a:cubicBezTo>
                  <a:cubicBezTo>
                    <a:pt x="4727" y="857"/>
                    <a:pt x="4537" y="1072"/>
                    <a:pt x="4311" y="1072"/>
                  </a:cubicBezTo>
                  <a:lnTo>
                    <a:pt x="751" y="1072"/>
                  </a:lnTo>
                  <a:cubicBezTo>
                    <a:pt x="572" y="1072"/>
                    <a:pt x="417" y="953"/>
                    <a:pt x="382" y="774"/>
                  </a:cubicBezTo>
                  <a:cubicBezTo>
                    <a:pt x="334" y="536"/>
                    <a:pt x="513" y="322"/>
                    <a:pt x="751" y="322"/>
                  </a:cubicBezTo>
                  <a:close/>
                  <a:moveTo>
                    <a:pt x="751" y="0"/>
                  </a:moveTo>
                  <a:cubicBezTo>
                    <a:pt x="429" y="0"/>
                    <a:pt x="96" y="274"/>
                    <a:pt x="60" y="596"/>
                  </a:cubicBezTo>
                  <a:cubicBezTo>
                    <a:pt x="1" y="1036"/>
                    <a:pt x="322" y="1405"/>
                    <a:pt x="739" y="1405"/>
                  </a:cubicBezTo>
                  <a:lnTo>
                    <a:pt x="4287" y="1405"/>
                  </a:lnTo>
                  <a:cubicBezTo>
                    <a:pt x="4608" y="1405"/>
                    <a:pt x="4942" y="1131"/>
                    <a:pt x="4977" y="810"/>
                  </a:cubicBezTo>
                  <a:cubicBezTo>
                    <a:pt x="5037" y="357"/>
                    <a:pt x="4715" y="0"/>
                    <a:pt x="4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2110963" y="1508425"/>
              <a:ext cx="37250" cy="7750"/>
            </a:xfrm>
            <a:custGeom>
              <a:rect b="b" l="l" r="r" t="t"/>
              <a:pathLst>
                <a:path extrusionOk="0" h="310" w="1490">
                  <a:moveTo>
                    <a:pt x="179" y="0"/>
                  </a:moveTo>
                  <a:cubicBezTo>
                    <a:pt x="108" y="0"/>
                    <a:pt x="25" y="60"/>
                    <a:pt x="13" y="131"/>
                  </a:cubicBezTo>
                  <a:cubicBezTo>
                    <a:pt x="1" y="226"/>
                    <a:pt x="72" y="310"/>
                    <a:pt x="179" y="310"/>
                  </a:cubicBezTo>
                  <a:lnTo>
                    <a:pt x="1322" y="310"/>
                  </a:lnTo>
                  <a:cubicBezTo>
                    <a:pt x="1394" y="310"/>
                    <a:pt x="1477" y="250"/>
                    <a:pt x="1489" y="179"/>
                  </a:cubicBezTo>
                  <a:cubicBezTo>
                    <a:pt x="1489" y="83"/>
                    <a:pt x="1418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2120488" y="1495325"/>
              <a:ext cx="17900" cy="7750"/>
            </a:xfrm>
            <a:custGeom>
              <a:rect b="b" l="l" r="r" t="t"/>
              <a:pathLst>
                <a:path extrusionOk="0" h="310" w="716">
                  <a:moveTo>
                    <a:pt x="179" y="0"/>
                  </a:moveTo>
                  <a:cubicBezTo>
                    <a:pt x="108" y="0"/>
                    <a:pt x="37" y="60"/>
                    <a:pt x="25" y="131"/>
                  </a:cubicBezTo>
                  <a:cubicBezTo>
                    <a:pt x="1" y="226"/>
                    <a:pt x="72" y="310"/>
                    <a:pt x="179" y="310"/>
                  </a:cubicBezTo>
                  <a:lnTo>
                    <a:pt x="560" y="310"/>
                  </a:lnTo>
                  <a:cubicBezTo>
                    <a:pt x="632" y="310"/>
                    <a:pt x="703" y="250"/>
                    <a:pt x="715" y="179"/>
                  </a:cubicBezTo>
                  <a:cubicBezTo>
                    <a:pt x="715" y="72"/>
                    <a:pt x="644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38"/>
          <p:cNvSpPr/>
          <p:nvPr/>
        </p:nvSpPr>
        <p:spPr>
          <a:xfrm>
            <a:off x="3507661" y="2228732"/>
            <a:ext cx="378856" cy="385253"/>
          </a:xfrm>
          <a:custGeom>
            <a:rect b="b" l="l" r="r" t="t"/>
            <a:pathLst>
              <a:path extrusionOk="0" h="10824" w="10645">
                <a:moveTo>
                  <a:pt x="3798" y="346"/>
                </a:moveTo>
                <a:lnTo>
                  <a:pt x="1417" y="1715"/>
                </a:lnTo>
                <a:lnTo>
                  <a:pt x="1417" y="346"/>
                </a:lnTo>
                <a:close/>
                <a:moveTo>
                  <a:pt x="1977" y="3751"/>
                </a:moveTo>
                <a:lnTo>
                  <a:pt x="1977" y="4572"/>
                </a:lnTo>
                <a:lnTo>
                  <a:pt x="310" y="4572"/>
                </a:lnTo>
                <a:lnTo>
                  <a:pt x="310" y="3751"/>
                </a:lnTo>
                <a:close/>
                <a:moveTo>
                  <a:pt x="4763" y="3751"/>
                </a:moveTo>
                <a:lnTo>
                  <a:pt x="4763" y="4572"/>
                </a:lnTo>
                <a:lnTo>
                  <a:pt x="3096" y="4572"/>
                </a:lnTo>
                <a:lnTo>
                  <a:pt x="3096" y="3751"/>
                </a:lnTo>
                <a:close/>
                <a:moveTo>
                  <a:pt x="7525" y="3751"/>
                </a:moveTo>
                <a:lnTo>
                  <a:pt x="7525" y="4572"/>
                </a:lnTo>
                <a:lnTo>
                  <a:pt x="5858" y="4572"/>
                </a:lnTo>
                <a:lnTo>
                  <a:pt x="5858" y="3751"/>
                </a:lnTo>
                <a:close/>
                <a:moveTo>
                  <a:pt x="1977" y="6906"/>
                </a:moveTo>
                <a:lnTo>
                  <a:pt x="1977" y="7727"/>
                </a:lnTo>
                <a:lnTo>
                  <a:pt x="310" y="7727"/>
                </a:lnTo>
                <a:lnTo>
                  <a:pt x="310" y="6906"/>
                </a:lnTo>
                <a:close/>
                <a:moveTo>
                  <a:pt x="7525" y="6906"/>
                </a:moveTo>
                <a:lnTo>
                  <a:pt x="7525" y="7727"/>
                </a:lnTo>
                <a:lnTo>
                  <a:pt x="5858" y="7727"/>
                </a:lnTo>
                <a:lnTo>
                  <a:pt x="5858" y="6906"/>
                </a:lnTo>
                <a:close/>
                <a:moveTo>
                  <a:pt x="7525" y="9656"/>
                </a:moveTo>
                <a:lnTo>
                  <a:pt x="7525" y="9906"/>
                </a:lnTo>
                <a:lnTo>
                  <a:pt x="5858" y="9906"/>
                </a:lnTo>
                <a:lnTo>
                  <a:pt x="5858" y="9656"/>
                </a:lnTo>
                <a:close/>
                <a:moveTo>
                  <a:pt x="10323" y="9656"/>
                </a:moveTo>
                <a:lnTo>
                  <a:pt x="10323" y="9906"/>
                </a:lnTo>
                <a:lnTo>
                  <a:pt x="8656" y="9906"/>
                </a:lnTo>
                <a:lnTo>
                  <a:pt x="8656" y="9656"/>
                </a:lnTo>
                <a:close/>
                <a:moveTo>
                  <a:pt x="7525" y="10228"/>
                </a:moveTo>
                <a:lnTo>
                  <a:pt x="7525" y="10478"/>
                </a:lnTo>
                <a:lnTo>
                  <a:pt x="5858" y="10478"/>
                </a:lnTo>
                <a:lnTo>
                  <a:pt x="5858" y="10228"/>
                </a:lnTo>
                <a:close/>
                <a:moveTo>
                  <a:pt x="10323" y="10228"/>
                </a:moveTo>
                <a:lnTo>
                  <a:pt x="10323" y="10478"/>
                </a:lnTo>
                <a:lnTo>
                  <a:pt x="8656" y="10478"/>
                </a:lnTo>
                <a:lnTo>
                  <a:pt x="8656" y="10228"/>
                </a:lnTo>
                <a:close/>
                <a:moveTo>
                  <a:pt x="1203" y="0"/>
                </a:moveTo>
                <a:cubicBezTo>
                  <a:pt x="1119" y="0"/>
                  <a:pt x="1036" y="72"/>
                  <a:pt x="1036" y="167"/>
                </a:cubicBezTo>
                <a:lnTo>
                  <a:pt x="1036" y="1953"/>
                </a:lnTo>
                <a:cubicBezTo>
                  <a:pt x="1036" y="2036"/>
                  <a:pt x="1119" y="2120"/>
                  <a:pt x="1203" y="2120"/>
                </a:cubicBezTo>
                <a:lnTo>
                  <a:pt x="2620" y="2120"/>
                </a:lnTo>
                <a:lnTo>
                  <a:pt x="2620" y="2667"/>
                </a:lnTo>
                <a:lnTo>
                  <a:pt x="1072" y="2667"/>
                </a:lnTo>
                <a:cubicBezTo>
                  <a:pt x="977" y="2667"/>
                  <a:pt x="905" y="2739"/>
                  <a:pt x="905" y="2834"/>
                </a:cubicBezTo>
                <a:lnTo>
                  <a:pt x="905" y="3405"/>
                </a:lnTo>
                <a:lnTo>
                  <a:pt x="167" y="3405"/>
                </a:lnTo>
                <a:cubicBezTo>
                  <a:pt x="72" y="3405"/>
                  <a:pt x="0" y="3489"/>
                  <a:pt x="0" y="3572"/>
                </a:cubicBezTo>
                <a:lnTo>
                  <a:pt x="0" y="4739"/>
                </a:lnTo>
                <a:cubicBezTo>
                  <a:pt x="0" y="4822"/>
                  <a:pt x="72" y="4894"/>
                  <a:pt x="167" y="4894"/>
                </a:cubicBezTo>
                <a:lnTo>
                  <a:pt x="953" y="4894"/>
                </a:lnTo>
                <a:lnTo>
                  <a:pt x="953" y="6596"/>
                </a:lnTo>
                <a:lnTo>
                  <a:pt x="167" y="6596"/>
                </a:lnTo>
                <a:cubicBezTo>
                  <a:pt x="72" y="6596"/>
                  <a:pt x="0" y="6668"/>
                  <a:pt x="0" y="6763"/>
                </a:cubicBezTo>
                <a:lnTo>
                  <a:pt x="0" y="7894"/>
                </a:lnTo>
                <a:cubicBezTo>
                  <a:pt x="0" y="7977"/>
                  <a:pt x="72" y="8049"/>
                  <a:pt x="167" y="8049"/>
                </a:cubicBezTo>
                <a:lnTo>
                  <a:pt x="2143" y="8049"/>
                </a:lnTo>
                <a:cubicBezTo>
                  <a:pt x="2227" y="8049"/>
                  <a:pt x="2310" y="7977"/>
                  <a:pt x="2310" y="7894"/>
                </a:cubicBezTo>
                <a:lnTo>
                  <a:pt x="2310" y="6763"/>
                </a:lnTo>
                <a:cubicBezTo>
                  <a:pt x="2310" y="6668"/>
                  <a:pt x="2227" y="6596"/>
                  <a:pt x="2143" y="6596"/>
                </a:cubicBezTo>
                <a:lnTo>
                  <a:pt x="1262" y="6596"/>
                </a:lnTo>
                <a:lnTo>
                  <a:pt x="1262" y="6180"/>
                </a:lnTo>
                <a:lnTo>
                  <a:pt x="3715" y="6180"/>
                </a:lnTo>
                <a:lnTo>
                  <a:pt x="3715" y="6596"/>
                </a:lnTo>
                <a:lnTo>
                  <a:pt x="2929" y="6596"/>
                </a:lnTo>
                <a:cubicBezTo>
                  <a:pt x="2846" y="6596"/>
                  <a:pt x="2762" y="6668"/>
                  <a:pt x="2762" y="6763"/>
                </a:cubicBezTo>
                <a:lnTo>
                  <a:pt x="2762" y="7894"/>
                </a:lnTo>
                <a:cubicBezTo>
                  <a:pt x="2762" y="7977"/>
                  <a:pt x="2846" y="8049"/>
                  <a:pt x="2929" y="8049"/>
                </a:cubicBezTo>
                <a:lnTo>
                  <a:pt x="3274" y="8049"/>
                </a:lnTo>
                <a:cubicBezTo>
                  <a:pt x="3346" y="8049"/>
                  <a:pt x="3417" y="7989"/>
                  <a:pt x="3441" y="7918"/>
                </a:cubicBezTo>
                <a:cubicBezTo>
                  <a:pt x="3453" y="7835"/>
                  <a:pt x="3382" y="7739"/>
                  <a:pt x="3274" y="7739"/>
                </a:cubicBezTo>
                <a:lnTo>
                  <a:pt x="3084" y="7739"/>
                </a:lnTo>
                <a:lnTo>
                  <a:pt x="3084" y="6918"/>
                </a:lnTo>
                <a:lnTo>
                  <a:pt x="4751" y="6918"/>
                </a:lnTo>
                <a:lnTo>
                  <a:pt x="4751" y="7739"/>
                </a:lnTo>
                <a:lnTo>
                  <a:pt x="3929" y="7739"/>
                </a:lnTo>
                <a:cubicBezTo>
                  <a:pt x="3858" y="7739"/>
                  <a:pt x="3775" y="7799"/>
                  <a:pt x="3763" y="7870"/>
                </a:cubicBezTo>
                <a:cubicBezTo>
                  <a:pt x="3751" y="7966"/>
                  <a:pt x="3822" y="8049"/>
                  <a:pt x="3929" y="8049"/>
                </a:cubicBezTo>
                <a:lnTo>
                  <a:pt x="4906" y="8049"/>
                </a:lnTo>
                <a:cubicBezTo>
                  <a:pt x="5001" y="8049"/>
                  <a:pt x="5072" y="7977"/>
                  <a:pt x="5072" y="7894"/>
                </a:cubicBezTo>
                <a:lnTo>
                  <a:pt x="5072" y="6763"/>
                </a:lnTo>
                <a:cubicBezTo>
                  <a:pt x="5072" y="6668"/>
                  <a:pt x="5001" y="6596"/>
                  <a:pt x="4906" y="6596"/>
                </a:cubicBezTo>
                <a:lnTo>
                  <a:pt x="4036" y="6596"/>
                </a:lnTo>
                <a:lnTo>
                  <a:pt x="4036" y="6180"/>
                </a:lnTo>
                <a:lnTo>
                  <a:pt x="6489" y="6180"/>
                </a:lnTo>
                <a:lnTo>
                  <a:pt x="6489" y="6596"/>
                </a:lnTo>
                <a:lnTo>
                  <a:pt x="5703" y="6596"/>
                </a:lnTo>
                <a:cubicBezTo>
                  <a:pt x="5608" y="6596"/>
                  <a:pt x="5537" y="6668"/>
                  <a:pt x="5537" y="6763"/>
                </a:cubicBezTo>
                <a:lnTo>
                  <a:pt x="5537" y="7918"/>
                </a:lnTo>
                <a:cubicBezTo>
                  <a:pt x="5537" y="8013"/>
                  <a:pt x="5608" y="8085"/>
                  <a:pt x="5703" y="8085"/>
                </a:cubicBezTo>
                <a:lnTo>
                  <a:pt x="6489" y="8085"/>
                </a:lnTo>
                <a:lnTo>
                  <a:pt x="6489" y="9359"/>
                </a:lnTo>
                <a:lnTo>
                  <a:pt x="5703" y="9359"/>
                </a:lnTo>
                <a:cubicBezTo>
                  <a:pt x="5608" y="9359"/>
                  <a:pt x="5537" y="9442"/>
                  <a:pt x="5537" y="9525"/>
                </a:cubicBezTo>
                <a:lnTo>
                  <a:pt x="5537" y="10656"/>
                </a:lnTo>
                <a:cubicBezTo>
                  <a:pt x="5537" y="10752"/>
                  <a:pt x="5608" y="10823"/>
                  <a:pt x="5703" y="10823"/>
                </a:cubicBezTo>
                <a:lnTo>
                  <a:pt x="7680" y="10823"/>
                </a:lnTo>
                <a:cubicBezTo>
                  <a:pt x="7763" y="10823"/>
                  <a:pt x="7846" y="10752"/>
                  <a:pt x="7846" y="10656"/>
                </a:cubicBezTo>
                <a:lnTo>
                  <a:pt x="7846" y="9525"/>
                </a:lnTo>
                <a:cubicBezTo>
                  <a:pt x="7846" y="9442"/>
                  <a:pt x="7763" y="9359"/>
                  <a:pt x="7680" y="9359"/>
                </a:cubicBezTo>
                <a:lnTo>
                  <a:pt x="6799" y="9359"/>
                </a:lnTo>
                <a:lnTo>
                  <a:pt x="6799" y="8930"/>
                </a:lnTo>
                <a:lnTo>
                  <a:pt x="9251" y="8930"/>
                </a:lnTo>
                <a:lnTo>
                  <a:pt x="9251" y="9347"/>
                </a:lnTo>
                <a:lnTo>
                  <a:pt x="8477" y="9347"/>
                </a:lnTo>
                <a:cubicBezTo>
                  <a:pt x="8394" y="9347"/>
                  <a:pt x="8323" y="9418"/>
                  <a:pt x="8323" y="9513"/>
                </a:cubicBezTo>
                <a:lnTo>
                  <a:pt x="8323" y="10644"/>
                </a:lnTo>
                <a:cubicBezTo>
                  <a:pt x="8323" y="10728"/>
                  <a:pt x="8394" y="10811"/>
                  <a:pt x="8477" y="10811"/>
                </a:cubicBezTo>
                <a:lnTo>
                  <a:pt x="10466" y="10811"/>
                </a:lnTo>
                <a:cubicBezTo>
                  <a:pt x="10549" y="10811"/>
                  <a:pt x="10621" y="10728"/>
                  <a:pt x="10621" y="10644"/>
                </a:cubicBezTo>
                <a:lnTo>
                  <a:pt x="10621" y="9513"/>
                </a:lnTo>
                <a:cubicBezTo>
                  <a:pt x="10621" y="9418"/>
                  <a:pt x="10549" y="9347"/>
                  <a:pt x="10466" y="9347"/>
                </a:cubicBezTo>
                <a:lnTo>
                  <a:pt x="9573" y="9347"/>
                </a:lnTo>
                <a:lnTo>
                  <a:pt x="9573" y="8763"/>
                </a:lnTo>
                <a:cubicBezTo>
                  <a:pt x="9573" y="8680"/>
                  <a:pt x="9490" y="8608"/>
                  <a:pt x="9406" y="8608"/>
                </a:cubicBezTo>
                <a:lnTo>
                  <a:pt x="6787" y="8608"/>
                </a:lnTo>
                <a:lnTo>
                  <a:pt x="6787" y="8037"/>
                </a:lnTo>
                <a:lnTo>
                  <a:pt x="7668" y="8037"/>
                </a:lnTo>
                <a:cubicBezTo>
                  <a:pt x="7751" y="8037"/>
                  <a:pt x="7823" y="7966"/>
                  <a:pt x="7823" y="7870"/>
                </a:cubicBezTo>
                <a:lnTo>
                  <a:pt x="7823" y="6739"/>
                </a:lnTo>
                <a:cubicBezTo>
                  <a:pt x="7823" y="6656"/>
                  <a:pt x="7751" y="6584"/>
                  <a:pt x="7668" y="6584"/>
                </a:cubicBezTo>
                <a:lnTo>
                  <a:pt x="6787" y="6584"/>
                </a:lnTo>
                <a:lnTo>
                  <a:pt x="6787" y="6001"/>
                </a:lnTo>
                <a:cubicBezTo>
                  <a:pt x="6787" y="5906"/>
                  <a:pt x="6715" y="5834"/>
                  <a:pt x="6620" y="5834"/>
                </a:cubicBezTo>
                <a:lnTo>
                  <a:pt x="1238" y="5834"/>
                </a:lnTo>
                <a:lnTo>
                  <a:pt x="1238" y="4870"/>
                </a:lnTo>
                <a:lnTo>
                  <a:pt x="2108" y="4870"/>
                </a:lnTo>
                <a:cubicBezTo>
                  <a:pt x="2203" y="4870"/>
                  <a:pt x="2274" y="4798"/>
                  <a:pt x="2274" y="4703"/>
                </a:cubicBezTo>
                <a:lnTo>
                  <a:pt x="2274" y="3572"/>
                </a:lnTo>
                <a:cubicBezTo>
                  <a:pt x="2274" y="3489"/>
                  <a:pt x="2203" y="3405"/>
                  <a:pt x="2108" y="3405"/>
                </a:cubicBezTo>
                <a:lnTo>
                  <a:pt x="1238" y="3405"/>
                </a:lnTo>
                <a:lnTo>
                  <a:pt x="1238" y="2965"/>
                </a:lnTo>
                <a:lnTo>
                  <a:pt x="3691" y="2965"/>
                </a:lnTo>
                <a:lnTo>
                  <a:pt x="3691" y="3405"/>
                </a:lnTo>
                <a:lnTo>
                  <a:pt x="2905" y="3405"/>
                </a:lnTo>
                <a:cubicBezTo>
                  <a:pt x="2810" y="3405"/>
                  <a:pt x="2739" y="3489"/>
                  <a:pt x="2739" y="3572"/>
                </a:cubicBezTo>
                <a:lnTo>
                  <a:pt x="2739" y="4703"/>
                </a:lnTo>
                <a:cubicBezTo>
                  <a:pt x="2739" y="4798"/>
                  <a:pt x="2810" y="4870"/>
                  <a:pt x="2905" y="4870"/>
                </a:cubicBezTo>
                <a:lnTo>
                  <a:pt x="4882" y="4870"/>
                </a:lnTo>
                <a:cubicBezTo>
                  <a:pt x="4965" y="4870"/>
                  <a:pt x="5048" y="4798"/>
                  <a:pt x="5048" y="4703"/>
                </a:cubicBezTo>
                <a:lnTo>
                  <a:pt x="5048" y="3572"/>
                </a:lnTo>
                <a:cubicBezTo>
                  <a:pt x="5048" y="3489"/>
                  <a:pt x="4965" y="3405"/>
                  <a:pt x="4882" y="3405"/>
                </a:cubicBezTo>
                <a:lnTo>
                  <a:pt x="4001" y="3405"/>
                </a:lnTo>
                <a:lnTo>
                  <a:pt x="4001" y="2965"/>
                </a:lnTo>
                <a:lnTo>
                  <a:pt x="6453" y="2965"/>
                </a:lnTo>
                <a:lnTo>
                  <a:pt x="6453" y="3405"/>
                </a:lnTo>
                <a:lnTo>
                  <a:pt x="5668" y="3405"/>
                </a:lnTo>
                <a:cubicBezTo>
                  <a:pt x="5584" y="3405"/>
                  <a:pt x="5501" y="3489"/>
                  <a:pt x="5501" y="3572"/>
                </a:cubicBezTo>
                <a:lnTo>
                  <a:pt x="5501" y="4703"/>
                </a:lnTo>
                <a:cubicBezTo>
                  <a:pt x="5501" y="4798"/>
                  <a:pt x="5584" y="4870"/>
                  <a:pt x="5668" y="4870"/>
                </a:cubicBezTo>
                <a:lnTo>
                  <a:pt x="7644" y="4870"/>
                </a:lnTo>
                <a:cubicBezTo>
                  <a:pt x="7739" y="4870"/>
                  <a:pt x="7811" y="4798"/>
                  <a:pt x="7811" y="4703"/>
                </a:cubicBezTo>
                <a:lnTo>
                  <a:pt x="7811" y="3572"/>
                </a:lnTo>
                <a:cubicBezTo>
                  <a:pt x="7811" y="3489"/>
                  <a:pt x="7739" y="3405"/>
                  <a:pt x="7644" y="3405"/>
                </a:cubicBezTo>
                <a:lnTo>
                  <a:pt x="6775" y="3405"/>
                </a:lnTo>
                <a:lnTo>
                  <a:pt x="6775" y="2989"/>
                </a:lnTo>
                <a:lnTo>
                  <a:pt x="9228" y="2989"/>
                </a:lnTo>
                <a:lnTo>
                  <a:pt x="9228" y="3405"/>
                </a:lnTo>
                <a:lnTo>
                  <a:pt x="8442" y="3405"/>
                </a:lnTo>
                <a:cubicBezTo>
                  <a:pt x="8347" y="3405"/>
                  <a:pt x="8275" y="3489"/>
                  <a:pt x="8275" y="3572"/>
                </a:cubicBezTo>
                <a:lnTo>
                  <a:pt x="8275" y="4739"/>
                </a:lnTo>
                <a:cubicBezTo>
                  <a:pt x="8275" y="4822"/>
                  <a:pt x="8347" y="4894"/>
                  <a:pt x="8442" y="4894"/>
                </a:cubicBezTo>
                <a:lnTo>
                  <a:pt x="8632" y="4894"/>
                </a:lnTo>
                <a:cubicBezTo>
                  <a:pt x="8704" y="4894"/>
                  <a:pt x="8775" y="4834"/>
                  <a:pt x="8799" y="4763"/>
                </a:cubicBezTo>
                <a:cubicBezTo>
                  <a:pt x="8811" y="4679"/>
                  <a:pt x="8739" y="4584"/>
                  <a:pt x="8632" y="4584"/>
                </a:cubicBezTo>
                <a:lnTo>
                  <a:pt x="8597" y="4584"/>
                </a:lnTo>
                <a:lnTo>
                  <a:pt x="8597" y="3763"/>
                </a:lnTo>
                <a:lnTo>
                  <a:pt x="10263" y="3763"/>
                </a:lnTo>
                <a:lnTo>
                  <a:pt x="10263" y="4584"/>
                </a:lnTo>
                <a:lnTo>
                  <a:pt x="9299" y="4584"/>
                </a:lnTo>
                <a:cubicBezTo>
                  <a:pt x="9296" y="4583"/>
                  <a:pt x="9293" y="4583"/>
                  <a:pt x="9290" y="4583"/>
                </a:cubicBezTo>
                <a:cubicBezTo>
                  <a:pt x="9243" y="4583"/>
                  <a:pt x="9181" y="4662"/>
                  <a:pt x="9192" y="4751"/>
                </a:cubicBezTo>
                <a:cubicBezTo>
                  <a:pt x="9216" y="4822"/>
                  <a:pt x="9275" y="4882"/>
                  <a:pt x="9359" y="4882"/>
                </a:cubicBezTo>
                <a:lnTo>
                  <a:pt x="10478" y="4882"/>
                </a:lnTo>
                <a:cubicBezTo>
                  <a:pt x="10561" y="4882"/>
                  <a:pt x="10644" y="4810"/>
                  <a:pt x="10644" y="4715"/>
                </a:cubicBezTo>
                <a:lnTo>
                  <a:pt x="10644" y="3584"/>
                </a:lnTo>
                <a:cubicBezTo>
                  <a:pt x="10644" y="3501"/>
                  <a:pt x="10561" y="3429"/>
                  <a:pt x="10478" y="3429"/>
                </a:cubicBezTo>
                <a:lnTo>
                  <a:pt x="9597" y="3429"/>
                </a:lnTo>
                <a:lnTo>
                  <a:pt x="9597" y="2834"/>
                </a:lnTo>
                <a:cubicBezTo>
                  <a:pt x="9597" y="2739"/>
                  <a:pt x="9525" y="2667"/>
                  <a:pt x="9430" y="2667"/>
                </a:cubicBezTo>
                <a:lnTo>
                  <a:pt x="2941" y="2667"/>
                </a:lnTo>
                <a:lnTo>
                  <a:pt x="2941" y="2120"/>
                </a:lnTo>
                <a:lnTo>
                  <a:pt x="4346" y="2120"/>
                </a:lnTo>
                <a:cubicBezTo>
                  <a:pt x="4346" y="2120"/>
                  <a:pt x="4513" y="2060"/>
                  <a:pt x="4489" y="1965"/>
                </a:cubicBezTo>
                <a:lnTo>
                  <a:pt x="4489" y="1524"/>
                </a:lnTo>
                <a:cubicBezTo>
                  <a:pt x="4489" y="1429"/>
                  <a:pt x="4429" y="1358"/>
                  <a:pt x="4346" y="1358"/>
                </a:cubicBezTo>
                <a:cubicBezTo>
                  <a:pt x="4251" y="1358"/>
                  <a:pt x="4179" y="1429"/>
                  <a:pt x="4179" y="1524"/>
                </a:cubicBezTo>
                <a:lnTo>
                  <a:pt x="4179" y="1822"/>
                </a:lnTo>
                <a:lnTo>
                  <a:pt x="1810" y="1822"/>
                </a:lnTo>
                <a:lnTo>
                  <a:pt x="4179" y="429"/>
                </a:lnTo>
                <a:lnTo>
                  <a:pt x="4179" y="869"/>
                </a:lnTo>
                <a:cubicBezTo>
                  <a:pt x="4179" y="953"/>
                  <a:pt x="4251" y="1024"/>
                  <a:pt x="4346" y="1024"/>
                </a:cubicBezTo>
                <a:cubicBezTo>
                  <a:pt x="4429" y="1024"/>
                  <a:pt x="4489" y="869"/>
                  <a:pt x="4489" y="869"/>
                </a:cubicBezTo>
                <a:lnTo>
                  <a:pt x="4489" y="167"/>
                </a:lnTo>
                <a:cubicBezTo>
                  <a:pt x="4489" y="72"/>
                  <a:pt x="4417" y="0"/>
                  <a:pt x="43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0" name="Google Shape;790;p38"/>
          <p:cNvGrpSpPr/>
          <p:nvPr/>
        </p:nvGrpSpPr>
        <p:grpSpPr>
          <a:xfrm>
            <a:off x="5267915" y="2125354"/>
            <a:ext cx="383091" cy="381872"/>
            <a:chOff x="3132538" y="1356300"/>
            <a:chExt cx="269100" cy="268225"/>
          </a:xfrm>
        </p:grpSpPr>
        <p:sp>
          <p:nvSpPr>
            <p:cNvPr id="791" name="Google Shape;791;p38"/>
            <p:cNvSpPr/>
            <p:nvPr/>
          </p:nvSpPr>
          <p:spPr>
            <a:xfrm>
              <a:off x="3132538" y="1356300"/>
              <a:ext cx="140500" cy="134575"/>
            </a:xfrm>
            <a:custGeom>
              <a:rect b="b" l="l" r="r" t="t"/>
              <a:pathLst>
                <a:path extrusionOk="0" h="5383" w="5620">
                  <a:moveTo>
                    <a:pt x="5310" y="3775"/>
                  </a:moveTo>
                  <a:lnTo>
                    <a:pt x="5310" y="4109"/>
                  </a:lnTo>
                  <a:lnTo>
                    <a:pt x="5298" y="4109"/>
                  </a:lnTo>
                  <a:cubicBezTo>
                    <a:pt x="5298" y="4121"/>
                    <a:pt x="5287" y="4132"/>
                    <a:pt x="5275" y="4132"/>
                  </a:cubicBezTo>
                  <a:lnTo>
                    <a:pt x="357" y="4132"/>
                  </a:lnTo>
                  <a:cubicBezTo>
                    <a:pt x="345" y="4132"/>
                    <a:pt x="334" y="4121"/>
                    <a:pt x="334" y="4109"/>
                  </a:cubicBezTo>
                  <a:lnTo>
                    <a:pt x="334" y="3775"/>
                  </a:lnTo>
                  <a:close/>
                  <a:moveTo>
                    <a:pt x="595" y="1"/>
                  </a:moveTo>
                  <a:cubicBezTo>
                    <a:pt x="274" y="1"/>
                    <a:pt x="24" y="263"/>
                    <a:pt x="24" y="572"/>
                  </a:cubicBezTo>
                  <a:lnTo>
                    <a:pt x="24" y="2501"/>
                  </a:lnTo>
                  <a:cubicBezTo>
                    <a:pt x="24" y="2573"/>
                    <a:pt x="83" y="2644"/>
                    <a:pt x="155" y="2656"/>
                  </a:cubicBezTo>
                  <a:cubicBezTo>
                    <a:pt x="165" y="2659"/>
                    <a:pt x="175" y="2660"/>
                    <a:pt x="185" y="2660"/>
                  </a:cubicBezTo>
                  <a:cubicBezTo>
                    <a:pt x="259" y="2660"/>
                    <a:pt x="334" y="2585"/>
                    <a:pt x="334" y="2501"/>
                  </a:cubicBezTo>
                  <a:lnTo>
                    <a:pt x="334" y="572"/>
                  </a:lnTo>
                  <a:cubicBezTo>
                    <a:pt x="334" y="430"/>
                    <a:pt x="453" y="311"/>
                    <a:pt x="595" y="311"/>
                  </a:cubicBezTo>
                  <a:lnTo>
                    <a:pt x="5036" y="311"/>
                  </a:lnTo>
                  <a:cubicBezTo>
                    <a:pt x="5179" y="311"/>
                    <a:pt x="5298" y="430"/>
                    <a:pt x="5298" y="572"/>
                  </a:cubicBezTo>
                  <a:lnTo>
                    <a:pt x="5298" y="3466"/>
                  </a:lnTo>
                  <a:lnTo>
                    <a:pt x="322" y="3466"/>
                  </a:lnTo>
                  <a:lnTo>
                    <a:pt x="322" y="3156"/>
                  </a:lnTo>
                  <a:cubicBezTo>
                    <a:pt x="322" y="3073"/>
                    <a:pt x="274" y="3001"/>
                    <a:pt x="203" y="2989"/>
                  </a:cubicBezTo>
                  <a:cubicBezTo>
                    <a:pt x="195" y="2989"/>
                    <a:pt x="187" y="2988"/>
                    <a:pt x="179" y="2988"/>
                  </a:cubicBezTo>
                  <a:cubicBezTo>
                    <a:pt x="82" y="2988"/>
                    <a:pt x="0" y="3055"/>
                    <a:pt x="0" y="3132"/>
                  </a:cubicBezTo>
                  <a:lnTo>
                    <a:pt x="0" y="4121"/>
                  </a:lnTo>
                  <a:cubicBezTo>
                    <a:pt x="0" y="4311"/>
                    <a:pt x="155" y="4466"/>
                    <a:pt x="345" y="4466"/>
                  </a:cubicBezTo>
                  <a:lnTo>
                    <a:pt x="1929" y="4466"/>
                  </a:lnTo>
                  <a:cubicBezTo>
                    <a:pt x="1869" y="4621"/>
                    <a:pt x="1762" y="4799"/>
                    <a:pt x="1584" y="4942"/>
                  </a:cubicBezTo>
                  <a:cubicBezTo>
                    <a:pt x="1536" y="4978"/>
                    <a:pt x="1488" y="5025"/>
                    <a:pt x="1488" y="5097"/>
                  </a:cubicBezTo>
                  <a:cubicBezTo>
                    <a:pt x="1477" y="5264"/>
                    <a:pt x="1596" y="5383"/>
                    <a:pt x="1750" y="5383"/>
                  </a:cubicBezTo>
                  <a:lnTo>
                    <a:pt x="2179" y="5383"/>
                  </a:lnTo>
                  <a:cubicBezTo>
                    <a:pt x="2250" y="5383"/>
                    <a:pt x="2322" y="5323"/>
                    <a:pt x="2346" y="5252"/>
                  </a:cubicBezTo>
                  <a:cubicBezTo>
                    <a:pt x="2358" y="5156"/>
                    <a:pt x="2286" y="5073"/>
                    <a:pt x="2179" y="5073"/>
                  </a:cubicBezTo>
                  <a:lnTo>
                    <a:pt x="1905" y="5073"/>
                  </a:lnTo>
                  <a:cubicBezTo>
                    <a:pt x="2108" y="4883"/>
                    <a:pt x="2203" y="4656"/>
                    <a:pt x="2250" y="4466"/>
                  </a:cubicBezTo>
                  <a:lnTo>
                    <a:pt x="3358" y="4466"/>
                  </a:lnTo>
                  <a:cubicBezTo>
                    <a:pt x="3417" y="4656"/>
                    <a:pt x="3512" y="4883"/>
                    <a:pt x="3691" y="5073"/>
                  </a:cubicBezTo>
                  <a:lnTo>
                    <a:pt x="2798" y="5073"/>
                  </a:lnTo>
                  <a:cubicBezTo>
                    <a:pt x="2727" y="5073"/>
                    <a:pt x="2655" y="5133"/>
                    <a:pt x="2643" y="5204"/>
                  </a:cubicBezTo>
                  <a:cubicBezTo>
                    <a:pt x="2620" y="5299"/>
                    <a:pt x="2703" y="5383"/>
                    <a:pt x="2798" y="5383"/>
                  </a:cubicBezTo>
                  <a:lnTo>
                    <a:pt x="3870" y="5383"/>
                  </a:lnTo>
                  <a:cubicBezTo>
                    <a:pt x="3965" y="5383"/>
                    <a:pt x="4036" y="5335"/>
                    <a:pt x="4096" y="5264"/>
                  </a:cubicBezTo>
                  <a:cubicBezTo>
                    <a:pt x="4167" y="5144"/>
                    <a:pt x="4144" y="5013"/>
                    <a:pt x="4036" y="4942"/>
                  </a:cubicBezTo>
                  <a:cubicBezTo>
                    <a:pt x="3858" y="4799"/>
                    <a:pt x="3751" y="4621"/>
                    <a:pt x="3691" y="4466"/>
                  </a:cubicBezTo>
                  <a:lnTo>
                    <a:pt x="5275" y="4466"/>
                  </a:lnTo>
                  <a:cubicBezTo>
                    <a:pt x="5465" y="4466"/>
                    <a:pt x="5620" y="4311"/>
                    <a:pt x="5620" y="4121"/>
                  </a:cubicBezTo>
                  <a:lnTo>
                    <a:pt x="5620" y="572"/>
                  </a:lnTo>
                  <a:cubicBezTo>
                    <a:pt x="5620" y="263"/>
                    <a:pt x="5346" y="1"/>
                    <a:pt x="50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3179563" y="1401250"/>
              <a:ext cx="7750" cy="9000"/>
            </a:xfrm>
            <a:custGeom>
              <a:rect b="b" l="l" r="r" t="t"/>
              <a:pathLst>
                <a:path extrusionOk="0" h="360" w="310">
                  <a:moveTo>
                    <a:pt x="131" y="1"/>
                  </a:moveTo>
                  <a:cubicBezTo>
                    <a:pt x="60" y="25"/>
                    <a:pt x="0" y="108"/>
                    <a:pt x="0" y="179"/>
                  </a:cubicBezTo>
                  <a:lnTo>
                    <a:pt x="0" y="191"/>
                  </a:lnTo>
                  <a:cubicBezTo>
                    <a:pt x="0" y="263"/>
                    <a:pt x="60" y="346"/>
                    <a:pt x="131" y="358"/>
                  </a:cubicBezTo>
                  <a:cubicBezTo>
                    <a:pt x="138" y="359"/>
                    <a:pt x="145" y="359"/>
                    <a:pt x="152" y="359"/>
                  </a:cubicBezTo>
                  <a:cubicBezTo>
                    <a:pt x="238" y="359"/>
                    <a:pt x="310" y="291"/>
                    <a:pt x="310" y="191"/>
                  </a:cubicBezTo>
                  <a:lnTo>
                    <a:pt x="310" y="167"/>
                  </a:lnTo>
                  <a:cubicBezTo>
                    <a:pt x="310" y="72"/>
                    <a:pt x="238" y="1"/>
                    <a:pt x="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3198913" y="1401250"/>
              <a:ext cx="7750" cy="9000"/>
            </a:xfrm>
            <a:custGeom>
              <a:rect b="b" l="l" r="r" t="t"/>
              <a:pathLst>
                <a:path extrusionOk="0" h="360" w="310">
                  <a:moveTo>
                    <a:pt x="131" y="1"/>
                  </a:moveTo>
                  <a:cubicBezTo>
                    <a:pt x="60" y="25"/>
                    <a:pt x="0" y="108"/>
                    <a:pt x="0" y="179"/>
                  </a:cubicBezTo>
                  <a:lnTo>
                    <a:pt x="0" y="191"/>
                  </a:lnTo>
                  <a:cubicBezTo>
                    <a:pt x="0" y="263"/>
                    <a:pt x="60" y="346"/>
                    <a:pt x="131" y="358"/>
                  </a:cubicBezTo>
                  <a:cubicBezTo>
                    <a:pt x="138" y="359"/>
                    <a:pt x="145" y="359"/>
                    <a:pt x="152" y="359"/>
                  </a:cubicBezTo>
                  <a:cubicBezTo>
                    <a:pt x="238" y="359"/>
                    <a:pt x="310" y="291"/>
                    <a:pt x="310" y="191"/>
                  </a:cubicBezTo>
                  <a:lnTo>
                    <a:pt x="310" y="167"/>
                  </a:lnTo>
                  <a:cubicBezTo>
                    <a:pt x="310" y="72"/>
                    <a:pt x="238" y="1"/>
                    <a:pt x="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3218263" y="1401250"/>
              <a:ext cx="7750" cy="9000"/>
            </a:xfrm>
            <a:custGeom>
              <a:rect b="b" l="l" r="r" t="t"/>
              <a:pathLst>
                <a:path extrusionOk="0" h="360" w="310">
                  <a:moveTo>
                    <a:pt x="131" y="1"/>
                  </a:moveTo>
                  <a:cubicBezTo>
                    <a:pt x="60" y="25"/>
                    <a:pt x="0" y="108"/>
                    <a:pt x="0" y="179"/>
                  </a:cubicBezTo>
                  <a:lnTo>
                    <a:pt x="0" y="191"/>
                  </a:lnTo>
                  <a:cubicBezTo>
                    <a:pt x="0" y="263"/>
                    <a:pt x="60" y="346"/>
                    <a:pt x="131" y="358"/>
                  </a:cubicBezTo>
                  <a:cubicBezTo>
                    <a:pt x="138" y="359"/>
                    <a:pt x="145" y="359"/>
                    <a:pt x="152" y="359"/>
                  </a:cubicBezTo>
                  <a:cubicBezTo>
                    <a:pt x="238" y="359"/>
                    <a:pt x="310" y="291"/>
                    <a:pt x="310" y="191"/>
                  </a:cubicBezTo>
                  <a:lnTo>
                    <a:pt x="310" y="167"/>
                  </a:lnTo>
                  <a:cubicBezTo>
                    <a:pt x="310" y="72"/>
                    <a:pt x="238" y="1"/>
                    <a:pt x="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3261413" y="1489375"/>
              <a:ext cx="140225" cy="135150"/>
            </a:xfrm>
            <a:custGeom>
              <a:rect b="b" l="l" r="r" t="t"/>
              <a:pathLst>
                <a:path extrusionOk="0" h="5406" w="5609">
                  <a:moveTo>
                    <a:pt x="5299" y="3798"/>
                  </a:moveTo>
                  <a:lnTo>
                    <a:pt x="5299" y="4120"/>
                  </a:lnTo>
                  <a:cubicBezTo>
                    <a:pt x="5299" y="4143"/>
                    <a:pt x="5287" y="4155"/>
                    <a:pt x="5263" y="4155"/>
                  </a:cubicBezTo>
                  <a:lnTo>
                    <a:pt x="334" y="4155"/>
                  </a:lnTo>
                  <a:cubicBezTo>
                    <a:pt x="322" y="4155"/>
                    <a:pt x="310" y="4132"/>
                    <a:pt x="310" y="4120"/>
                  </a:cubicBezTo>
                  <a:lnTo>
                    <a:pt x="310" y="3798"/>
                  </a:lnTo>
                  <a:close/>
                  <a:moveTo>
                    <a:pt x="3346" y="4465"/>
                  </a:moveTo>
                  <a:cubicBezTo>
                    <a:pt x="3418" y="4655"/>
                    <a:pt x="3525" y="4894"/>
                    <a:pt x="3703" y="5072"/>
                  </a:cubicBezTo>
                  <a:lnTo>
                    <a:pt x="1906" y="5072"/>
                  </a:lnTo>
                  <a:cubicBezTo>
                    <a:pt x="2096" y="4882"/>
                    <a:pt x="2203" y="4655"/>
                    <a:pt x="2239" y="4465"/>
                  </a:cubicBezTo>
                  <a:close/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4215"/>
                  </a:lnTo>
                  <a:cubicBezTo>
                    <a:pt x="1" y="4358"/>
                    <a:pt x="120" y="4477"/>
                    <a:pt x="262" y="4477"/>
                  </a:cubicBezTo>
                  <a:lnTo>
                    <a:pt x="1917" y="4477"/>
                  </a:lnTo>
                  <a:cubicBezTo>
                    <a:pt x="1858" y="4643"/>
                    <a:pt x="1751" y="4822"/>
                    <a:pt x="1560" y="4977"/>
                  </a:cubicBezTo>
                  <a:cubicBezTo>
                    <a:pt x="1525" y="5001"/>
                    <a:pt x="1501" y="5036"/>
                    <a:pt x="1489" y="5072"/>
                  </a:cubicBezTo>
                  <a:cubicBezTo>
                    <a:pt x="1441" y="5251"/>
                    <a:pt x="1572" y="5405"/>
                    <a:pt x="1727" y="5405"/>
                  </a:cubicBezTo>
                  <a:lnTo>
                    <a:pt x="3894" y="5405"/>
                  </a:lnTo>
                  <a:cubicBezTo>
                    <a:pt x="3942" y="5405"/>
                    <a:pt x="3989" y="5394"/>
                    <a:pt x="4013" y="5358"/>
                  </a:cubicBezTo>
                  <a:cubicBezTo>
                    <a:pt x="4168" y="5239"/>
                    <a:pt x="4156" y="5048"/>
                    <a:pt x="4013" y="4953"/>
                  </a:cubicBezTo>
                  <a:cubicBezTo>
                    <a:pt x="3834" y="4822"/>
                    <a:pt x="3739" y="4643"/>
                    <a:pt x="3680" y="4477"/>
                  </a:cubicBezTo>
                  <a:lnTo>
                    <a:pt x="5323" y="4477"/>
                  </a:lnTo>
                  <a:cubicBezTo>
                    <a:pt x="5477" y="4477"/>
                    <a:pt x="5596" y="4358"/>
                    <a:pt x="5596" y="4215"/>
                  </a:cubicBezTo>
                  <a:lnTo>
                    <a:pt x="5596" y="583"/>
                  </a:lnTo>
                  <a:cubicBezTo>
                    <a:pt x="5608" y="250"/>
                    <a:pt x="5346" y="0"/>
                    <a:pt x="5025" y="0"/>
                  </a:cubicBezTo>
                  <a:lnTo>
                    <a:pt x="4358" y="0"/>
                  </a:lnTo>
                  <a:cubicBezTo>
                    <a:pt x="4287" y="0"/>
                    <a:pt x="4203" y="60"/>
                    <a:pt x="4192" y="131"/>
                  </a:cubicBezTo>
                  <a:cubicBezTo>
                    <a:pt x="4180" y="226"/>
                    <a:pt x="4251" y="310"/>
                    <a:pt x="4358" y="310"/>
                  </a:cubicBezTo>
                  <a:lnTo>
                    <a:pt x="5025" y="310"/>
                  </a:lnTo>
                  <a:cubicBezTo>
                    <a:pt x="5180" y="310"/>
                    <a:pt x="5299" y="429"/>
                    <a:pt x="5299" y="583"/>
                  </a:cubicBezTo>
                  <a:lnTo>
                    <a:pt x="5299" y="3465"/>
                  </a:lnTo>
                  <a:lnTo>
                    <a:pt x="310" y="3465"/>
                  </a:lnTo>
                  <a:lnTo>
                    <a:pt x="310" y="393"/>
                  </a:lnTo>
                  <a:cubicBezTo>
                    <a:pt x="310" y="345"/>
                    <a:pt x="334" y="310"/>
                    <a:pt x="382" y="310"/>
                  </a:cubicBezTo>
                  <a:lnTo>
                    <a:pt x="3763" y="310"/>
                  </a:lnTo>
                  <a:cubicBezTo>
                    <a:pt x="3775" y="310"/>
                    <a:pt x="3799" y="310"/>
                    <a:pt x="3799" y="298"/>
                  </a:cubicBezTo>
                  <a:cubicBezTo>
                    <a:pt x="3930" y="167"/>
                    <a:pt x="3834" y="0"/>
                    <a:pt x="3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3308138" y="1534000"/>
              <a:ext cx="8075" cy="9000"/>
            </a:xfrm>
            <a:custGeom>
              <a:rect b="b" l="l" r="r" t="t"/>
              <a:pathLst>
                <a:path extrusionOk="0" h="360" w="323">
                  <a:moveTo>
                    <a:pt x="144" y="1"/>
                  </a:moveTo>
                  <a:cubicBezTo>
                    <a:pt x="60" y="37"/>
                    <a:pt x="1" y="108"/>
                    <a:pt x="1" y="180"/>
                  </a:cubicBezTo>
                  <a:lnTo>
                    <a:pt x="1" y="191"/>
                  </a:lnTo>
                  <a:cubicBezTo>
                    <a:pt x="1" y="275"/>
                    <a:pt x="60" y="346"/>
                    <a:pt x="144" y="358"/>
                  </a:cubicBezTo>
                  <a:cubicBezTo>
                    <a:pt x="150" y="359"/>
                    <a:pt x="156" y="359"/>
                    <a:pt x="162" y="359"/>
                  </a:cubicBezTo>
                  <a:cubicBezTo>
                    <a:pt x="240" y="359"/>
                    <a:pt x="322" y="291"/>
                    <a:pt x="322" y="191"/>
                  </a:cubicBezTo>
                  <a:lnTo>
                    <a:pt x="322" y="168"/>
                  </a:lnTo>
                  <a:cubicBezTo>
                    <a:pt x="322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3327488" y="1534000"/>
              <a:ext cx="8075" cy="9000"/>
            </a:xfrm>
            <a:custGeom>
              <a:rect b="b" l="l" r="r" t="t"/>
              <a:pathLst>
                <a:path extrusionOk="0" h="360" w="323">
                  <a:moveTo>
                    <a:pt x="132" y="1"/>
                  </a:moveTo>
                  <a:cubicBezTo>
                    <a:pt x="60" y="37"/>
                    <a:pt x="1" y="108"/>
                    <a:pt x="1" y="180"/>
                  </a:cubicBezTo>
                  <a:lnTo>
                    <a:pt x="1" y="191"/>
                  </a:lnTo>
                  <a:cubicBezTo>
                    <a:pt x="1" y="275"/>
                    <a:pt x="60" y="346"/>
                    <a:pt x="132" y="358"/>
                  </a:cubicBezTo>
                  <a:cubicBezTo>
                    <a:pt x="139" y="359"/>
                    <a:pt x="146" y="359"/>
                    <a:pt x="152" y="359"/>
                  </a:cubicBezTo>
                  <a:cubicBezTo>
                    <a:pt x="240" y="359"/>
                    <a:pt x="322" y="291"/>
                    <a:pt x="322" y="191"/>
                  </a:cubicBezTo>
                  <a:lnTo>
                    <a:pt x="322" y="168"/>
                  </a:lnTo>
                  <a:cubicBezTo>
                    <a:pt x="322" y="72"/>
                    <a:pt x="239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3346838" y="1534000"/>
              <a:ext cx="8075" cy="9000"/>
            </a:xfrm>
            <a:custGeom>
              <a:rect b="b" l="l" r="r" t="t"/>
              <a:pathLst>
                <a:path extrusionOk="0" h="360" w="323">
                  <a:moveTo>
                    <a:pt x="144" y="1"/>
                  </a:moveTo>
                  <a:cubicBezTo>
                    <a:pt x="60" y="37"/>
                    <a:pt x="1" y="108"/>
                    <a:pt x="1" y="180"/>
                  </a:cubicBezTo>
                  <a:lnTo>
                    <a:pt x="1" y="191"/>
                  </a:lnTo>
                  <a:cubicBezTo>
                    <a:pt x="1" y="275"/>
                    <a:pt x="60" y="346"/>
                    <a:pt x="144" y="358"/>
                  </a:cubicBezTo>
                  <a:cubicBezTo>
                    <a:pt x="150" y="359"/>
                    <a:pt x="156" y="359"/>
                    <a:pt x="162" y="359"/>
                  </a:cubicBezTo>
                  <a:cubicBezTo>
                    <a:pt x="240" y="359"/>
                    <a:pt x="322" y="291"/>
                    <a:pt x="322" y="191"/>
                  </a:cubicBezTo>
                  <a:lnTo>
                    <a:pt x="322" y="168"/>
                  </a:lnTo>
                  <a:cubicBezTo>
                    <a:pt x="322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3282838" y="1409900"/>
              <a:ext cx="14925" cy="7750"/>
            </a:xfrm>
            <a:custGeom>
              <a:rect b="b" l="l" r="r" t="t"/>
              <a:pathLst>
                <a:path extrusionOk="0" h="310" w="597">
                  <a:moveTo>
                    <a:pt x="179" y="0"/>
                  </a:moveTo>
                  <a:cubicBezTo>
                    <a:pt x="108" y="0"/>
                    <a:pt x="37" y="60"/>
                    <a:pt x="25" y="131"/>
                  </a:cubicBezTo>
                  <a:cubicBezTo>
                    <a:pt x="1" y="214"/>
                    <a:pt x="72" y="310"/>
                    <a:pt x="179" y="310"/>
                  </a:cubicBezTo>
                  <a:lnTo>
                    <a:pt x="441" y="310"/>
                  </a:lnTo>
                  <a:cubicBezTo>
                    <a:pt x="513" y="310"/>
                    <a:pt x="584" y="250"/>
                    <a:pt x="596" y="179"/>
                  </a:cubicBezTo>
                  <a:cubicBezTo>
                    <a:pt x="596" y="83"/>
                    <a:pt x="525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3301888" y="1409900"/>
              <a:ext cx="14925" cy="7750"/>
            </a:xfrm>
            <a:custGeom>
              <a:rect b="b" l="l" r="r" t="t"/>
              <a:pathLst>
                <a:path extrusionOk="0" h="310" w="597">
                  <a:moveTo>
                    <a:pt x="179" y="0"/>
                  </a:moveTo>
                  <a:cubicBezTo>
                    <a:pt x="108" y="0"/>
                    <a:pt x="25" y="60"/>
                    <a:pt x="13" y="131"/>
                  </a:cubicBezTo>
                  <a:cubicBezTo>
                    <a:pt x="1" y="214"/>
                    <a:pt x="72" y="310"/>
                    <a:pt x="179" y="310"/>
                  </a:cubicBezTo>
                  <a:lnTo>
                    <a:pt x="429" y="310"/>
                  </a:lnTo>
                  <a:cubicBezTo>
                    <a:pt x="501" y="310"/>
                    <a:pt x="584" y="250"/>
                    <a:pt x="596" y="179"/>
                  </a:cubicBezTo>
                  <a:cubicBezTo>
                    <a:pt x="596" y="83"/>
                    <a:pt x="525" y="0"/>
                    <a:pt x="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3320938" y="1409900"/>
              <a:ext cx="14925" cy="7750"/>
            </a:xfrm>
            <a:custGeom>
              <a:rect b="b" l="l" r="r" t="t"/>
              <a:pathLst>
                <a:path extrusionOk="0" h="310" w="597">
                  <a:moveTo>
                    <a:pt x="179" y="0"/>
                  </a:moveTo>
                  <a:cubicBezTo>
                    <a:pt x="96" y="0"/>
                    <a:pt x="25" y="60"/>
                    <a:pt x="13" y="131"/>
                  </a:cubicBezTo>
                  <a:cubicBezTo>
                    <a:pt x="1" y="214"/>
                    <a:pt x="72" y="310"/>
                    <a:pt x="179" y="310"/>
                  </a:cubicBezTo>
                  <a:lnTo>
                    <a:pt x="429" y="310"/>
                  </a:lnTo>
                  <a:cubicBezTo>
                    <a:pt x="501" y="310"/>
                    <a:pt x="584" y="250"/>
                    <a:pt x="596" y="179"/>
                  </a:cubicBezTo>
                  <a:cubicBezTo>
                    <a:pt x="596" y="83"/>
                    <a:pt x="525" y="0"/>
                    <a:pt x="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3327488" y="1422100"/>
              <a:ext cx="8075" cy="14625"/>
            </a:xfrm>
            <a:custGeom>
              <a:rect b="b" l="l" r="r" t="t"/>
              <a:pathLst>
                <a:path extrusionOk="0" h="585" w="323">
                  <a:moveTo>
                    <a:pt x="132" y="0"/>
                  </a:moveTo>
                  <a:cubicBezTo>
                    <a:pt x="60" y="12"/>
                    <a:pt x="1" y="84"/>
                    <a:pt x="1" y="179"/>
                  </a:cubicBezTo>
                  <a:lnTo>
                    <a:pt x="1" y="417"/>
                  </a:lnTo>
                  <a:cubicBezTo>
                    <a:pt x="1" y="488"/>
                    <a:pt x="60" y="560"/>
                    <a:pt x="132" y="584"/>
                  </a:cubicBezTo>
                  <a:cubicBezTo>
                    <a:pt x="138" y="584"/>
                    <a:pt x="144" y="585"/>
                    <a:pt x="150" y="585"/>
                  </a:cubicBezTo>
                  <a:cubicBezTo>
                    <a:pt x="239" y="585"/>
                    <a:pt x="322" y="506"/>
                    <a:pt x="322" y="417"/>
                  </a:cubicBezTo>
                  <a:lnTo>
                    <a:pt x="322" y="167"/>
                  </a:lnTo>
                  <a:cubicBezTo>
                    <a:pt x="322" y="7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3327488" y="1441750"/>
              <a:ext cx="8075" cy="14625"/>
            </a:xfrm>
            <a:custGeom>
              <a:rect b="b" l="l" r="r" t="t"/>
              <a:pathLst>
                <a:path extrusionOk="0" h="585" w="323">
                  <a:moveTo>
                    <a:pt x="132" y="0"/>
                  </a:moveTo>
                  <a:cubicBezTo>
                    <a:pt x="60" y="36"/>
                    <a:pt x="1" y="107"/>
                    <a:pt x="1" y="179"/>
                  </a:cubicBezTo>
                  <a:lnTo>
                    <a:pt x="1" y="417"/>
                  </a:lnTo>
                  <a:cubicBezTo>
                    <a:pt x="1" y="488"/>
                    <a:pt x="60" y="572"/>
                    <a:pt x="132" y="583"/>
                  </a:cubicBezTo>
                  <a:cubicBezTo>
                    <a:pt x="139" y="584"/>
                    <a:pt x="146" y="585"/>
                    <a:pt x="152" y="585"/>
                  </a:cubicBezTo>
                  <a:cubicBezTo>
                    <a:pt x="240" y="585"/>
                    <a:pt x="322" y="516"/>
                    <a:pt x="322" y="417"/>
                  </a:cubicBezTo>
                  <a:lnTo>
                    <a:pt x="322" y="167"/>
                  </a:lnTo>
                  <a:cubicBezTo>
                    <a:pt x="322" y="71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327488" y="1461975"/>
              <a:ext cx="8075" cy="14425"/>
            </a:xfrm>
            <a:custGeom>
              <a:rect b="b" l="l" r="r" t="t"/>
              <a:pathLst>
                <a:path extrusionOk="0" h="577" w="323">
                  <a:moveTo>
                    <a:pt x="132" y="1"/>
                  </a:moveTo>
                  <a:cubicBezTo>
                    <a:pt x="60" y="13"/>
                    <a:pt x="1" y="84"/>
                    <a:pt x="1" y="179"/>
                  </a:cubicBezTo>
                  <a:lnTo>
                    <a:pt x="1" y="417"/>
                  </a:lnTo>
                  <a:cubicBezTo>
                    <a:pt x="1" y="489"/>
                    <a:pt x="60" y="560"/>
                    <a:pt x="132" y="572"/>
                  </a:cubicBezTo>
                  <a:cubicBezTo>
                    <a:pt x="143" y="575"/>
                    <a:pt x="154" y="576"/>
                    <a:pt x="165" y="576"/>
                  </a:cubicBezTo>
                  <a:cubicBezTo>
                    <a:pt x="248" y="576"/>
                    <a:pt x="322" y="501"/>
                    <a:pt x="322" y="417"/>
                  </a:cubicBezTo>
                  <a:lnTo>
                    <a:pt x="322" y="155"/>
                  </a:lnTo>
                  <a:cubicBezTo>
                    <a:pt x="322" y="72"/>
                    <a:pt x="239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3237888" y="1563775"/>
              <a:ext cx="14925" cy="7775"/>
            </a:xfrm>
            <a:custGeom>
              <a:rect b="b" l="l" r="r" t="t"/>
              <a:pathLst>
                <a:path extrusionOk="0" h="311" w="597">
                  <a:moveTo>
                    <a:pt x="180" y="1"/>
                  </a:moveTo>
                  <a:cubicBezTo>
                    <a:pt x="108" y="1"/>
                    <a:pt x="37" y="60"/>
                    <a:pt x="13" y="132"/>
                  </a:cubicBezTo>
                  <a:cubicBezTo>
                    <a:pt x="1" y="227"/>
                    <a:pt x="72" y="310"/>
                    <a:pt x="180" y="310"/>
                  </a:cubicBezTo>
                  <a:lnTo>
                    <a:pt x="430" y="310"/>
                  </a:lnTo>
                  <a:cubicBezTo>
                    <a:pt x="513" y="310"/>
                    <a:pt x="584" y="251"/>
                    <a:pt x="596" y="179"/>
                  </a:cubicBezTo>
                  <a:cubicBezTo>
                    <a:pt x="596" y="96"/>
                    <a:pt x="525" y="1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218838" y="1563775"/>
              <a:ext cx="14925" cy="7775"/>
            </a:xfrm>
            <a:custGeom>
              <a:rect b="b" l="l" r="r" t="t"/>
              <a:pathLst>
                <a:path extrusionOk="0" h="311" w="597">
                  <a:moveTo>
                    <a:pt x="180" y="1"/>
                  </a:moveTo>
                  <a:cubicBezTo>
                    <a:pt x="108" y="1"/>
                    <a:pt x="37" y="60"/>
                    <a:pt x="13" y="132"/>
                  </a:cubicBezTo>
                  <a:cubicBezTo>
                    <a:pt x="1" y="227"/>
                    <a:pt x="72" y="310"/>
                    <a:pt x="180" y="310"/>
                  </a:cubicBezTo>
                  <a:lnTo>
                    <a:pt x="441" y="310"/>
                  </a:lnTo>
                  <a:cubicBezTo>
                    <a:pt x="513" y="310"/>
                    <a:pt x="584" y="251"/>
                    <a:pt x="596" y="179"/>
                  </a:cubicBezTo>
                  <a:cubicBezTo>
                    <a:pt x="596" y="96"/>
                    <a:pt x="525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199513" y="1563775"/>
              <a:ext cx="15500" cy="7775"/>
            </a:xfrm>
            <a:custGeom>
              <a:rect b="b" l="l" r="r" t="t"/>
              <a:pathLst>
                <a:path extrusionOk="0" h="311" w="620">
                  <a:moveTo>
                    <a:pt x="179" y="1"/>
                  </a:moveTo>
                  <a:cubicBezTo>
                    <a:pt x="107" y="1"/>
                    <a:pt x="36" y="60"/>
                    <a:pt x="12" y="132"/>
                  </a:cubicBezTo>
                  <a:cubicBezTo>
                    <a:pt x="0" y="227"/>
                    <a:pt x="71" y="310"/>
                    <a:pt x="179" y="310"/>
                  </a:cubicBezTo>
                  <a:lnTo>
                    <a:pt x="429" y="310"/>
                  </a:lnTo>
                  <a:cubicBezTo>
                    <a:pt x="512" y="310"/>
                    <a:pt x="583" y="251"/>
                    <a:pt x="595" y="179"/>
                  </a:cubicBezTo>
                  <a:cubicBezTo>
                    <a:pt x="619" y="96"/>
                    <a:pt x="536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3200388" y="1544725"/>
              <a:ext cx="7775" cy="14650"/>
            </a:xfrm>
            <a:custGeom>
              <a:rect b="b" l="l" r="r" t="t"/>
              <a:pathLst>
                <a:path extrusionOk="0" h="586" w="311">
                  <a:moveTo>
                    <a:pt x="132" y="1"/>
                  </a:moveTo>
                  <a:cubicBezTo>
                    <a:pt x="60" y="36"/>
                    <a:pt x="1" y="96"/>
                    <a:pt x="1" y="179"/>
                  </a:cubicBezTo>
                  <a:lnTo>
                    <a:pt x="1" y="417"/>
                  </a:lnTo>
                  <a:cubicBezTo>
                    <a:pt x="1" y="501"/>
                    <a:pt x="60" y="572"/>
                    <a:pt x="132" y="584"/>
                  </a:cubicBezTo>
                  <a:cubicBezTo>
                    <a:pt x="139" y="585"/>
                    <a:pt x="146" y="585"/>
                    <a:pt x="152" y="585"/>
                  </a:cubicBezTo>
                  <a:cubicBezTo>
                    <a:pt x="239" y="585"/>
                    <a:pt x="310" y="517"/>
                    <a:pt x="310" y="417"/>
                  </a:cubicBezTo>
                  <a:lnTo>
                    <a:pt x="310" y="167"/>
                  </a:lnTo>
                  <a:cubicBezTo>
                    <a:pt x="310" y="84"/>
                    <a:pt x="239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3200388" y="1524775"/>
              <a:ext cx="7775" cy="14425"/>
            </a:xfrm>
            <a:custGeom>
              <a:rect b="b" l="l" r="r" t="t"/>
              <a:pathLst>
                <a:path extrusionOk="0" h="577" w="311">
                  <a:moveTo>
                    <a:pt x="132" y="1"/>
                  </a:moveTo>
                  <a:cubicBezTo>
                    <a:pt x="60" y="25"/>
                    <a:pt x="1" y="108"/>
                    <a:pt x="1" y="179"/>
                  </a:cubicBezTo>
                  <a:lnTo>
                    <a:pt x="1" y="418"/>
                  </a:lnTo>
                  <a:cubicBezTo>
                    <a:pt x="1" y="489"/>
                    <a:pt x="60" y="560"/>
                    <a:pt x="132" y="572"/>
                  </a:cubicBezTo>
                  <a:cubicBezTo>
                    <a:pt x="143" y="575"/>
                    <a:pt x="154" y="577"/>
                    <a:pt x="165" y="577"/>
                  </a:cubicBezTo>
                  <a:cubicBezTo>
                    <a:pt x="245" y="577"/>
                    <a:pt x="310" y="502"/>
                    <a:pt x="310" y="418"/>
                  </a:cubicBezTo>
                  <a:lnTo>
                    <a:pt x="310" y="168"/>
                  </a:lnTo>
                  <a:cubicBezTo>
                    <a:pt x="310" y="72"/>
                    <a:pt x="239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200388" y="1505150"/>
              <a:ext cx="7775" cy="14400"/>
            </a:xfrm>
            <a:custGeom>
              <a:rect b="b" l="l" r="r" t="t"/>
              <a:pathLst>
                <a:path extrusionOk="0" h="576" w="311">
                  <a:moveTo>
                    <a:pt x="132" y="0"/>
                  </a:moveTo>
                  <a:cubicBezTo>
                    <a:pt x="60" y="24"/>
                    <a:pt x="1" y="95"/>
                    <a:pt x="1" y="179"/>
                  </a:cubicBezTo>
                  <a:lnTo>
                    <a:pt x="1" y="417"/>
                  </a:lnTo>
                  <a:cubicBezTo>
                    <a:pt x="1" y="488"/>
                    <a:pt x="60" y="560"/>
                    <a:pt x="132" y="572"/>
                  </a:cubicBezTo>
                  <a:cubicBezTo>
                    <a:pt x="143" y="574"/>
                    <a:pt x="154" y="576"/>
                    <a:pt x="165" y="576"/>
                  </a:cubicBezTo>
                  <a:cubicBezTo>
                    <a:pt x="245" y="576"/>
                    <a:pt x="310" y="501"/>
                    <a:pt x="310" y="417"/>
                  </a:cubicBezTo>
                  <a:lnTo>
                    <a:pt x="310" y="155"/>
                  </a:lnTo>
                  <a:cubicBezTo>
                    <a:pt x="310" y="7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38"/>
          <p:cNvGrpSpPr/>
          <p:nvPr/>
        </p:nvGrpSpPr>
        <p:grpSpPr>
          <a:xfrm>
            <a:off x="7076372" y="2196620"/>
            <a:ext cx="341593" cy="384933"/>
            <a:chOff x="2561613" y="1356225"/>
            <a:chExt cx="239950" cy="270375"/>
          </a:xfrm>
        </p:grpSpPr>
        <p:sp>
          <p:nvSpPr>
            <p:cNvPr id="812" name="Google Shape;812;p38"/>
            <p:cNvSpPr/>
            <p:nvPr/>
          </p:nvSpPr>
          <p:spPr>
            <a:xfrm>
              <a:off x="2561613" y="1356225"/>
              <a:ext cx="239950" cy="270375"/>
            </a:xfrm>
            <a:custGeom>
              <a:rect b="b" l="l" r="r" t="t"/>
              <a:pathLst>
                <a:path extrusionOk="0" h="10815" w="9598">
                  <a:moveTo>
                    <a:pt x="4781" y="1"/>
                  </a:moveTo>
                  <a:cubicBezTo>
                    <a:pt x="4707" y="1"/>
                    <a:pt x="4632" y="22"/>
                    <a:pt x="4561" y="64"/>
                  </a:cubicBezTo>
                  <a:lnTo>
                    <a:pt x="203" y="2600"/>
                  </a:lnTo>
                  <a:cubicBezTo>
                    <a:pt x="72" y="2683"/>
                    <a:pt x="1" y="2814"/>
                    <a:pt x="1" y="2981"/>
                  </a:cubicBezTo>
                  <a:cubicBezTo>
                    <a:pt x="1" y="3123"/>
                    <a:pt x="72" y="3254"/>
                    <a:pt x="203" y="3350"/>
                  </a:cubicBezTo>
                  <a:lnTo>
                    <a:pt x="1644" y="4195"/>
                  </a:lnTo>
                  <a:lnTo>
                    <a:pt x="203" y="5040"/>
                  </a:lnTo>
                  <a:cubicBezTo>
                    <a:pt x="72" y="5112"/>
                    <a:pt x="1" y="5255"/>
                    <a:pt x="1" y="5409"/>
                  </a:cubicBezTo>
                  <a:cubicBezTo>
                    <a:pt x="1" y="5576"/>
                    <a:pt x="72" y="5695"/>
                    <a:pt x="203" y="5790"/>
                  </a:cubicBezTo>
                  <a:lnTo>
                    <a:pt x="1644" y="6636"/>
                  </a:lnTo>
                  <a:lnTo>
                    <a:pt x="203" y="7481"/>
                  </a:lnTo>
                  <a:cubicBezTo>
                    <a:pt x="72" y="7553"/>
                    <a:pt x="1" y="7695"/>
                    <a:pt x="1" y="7838"/>
                  </a:cubicBezTo>
                  <a:cubicBezTo>
                    <a:pt x="1" y="7993"/>
                    <a:pt x="72" y="8124"/>
                    <a:pt x="203" y="8207"/>
                  </a:cubicBezTo>
                  <a:lnTo>
                    <a:pt x="4561" y="10755"/>
                  </a:lnTo>
                  <a:cubicBezTo>
                    <a:pt x="4621" y="10803"/>
                    <a:pt x="4704" y="10815"/>
                    <a:pt x="4775" y="10815"/>
                  </a:cubicBezTo>
                  <a:cubicBezTo>
                    <a:pt x="4847" y="10815"/>
                    <a:pt x="4918" y="10803"/>
                    <a:pt x="4978" y="10755"/>
                  </a:cubicBezTo>
                  <a:lnTo>
                    <a:pt x="7192" y="9458"/>
                  </a:lnTo>
                  <a:cubicBezTo>
                    <a:pt x="7276" y="9422"/>
                    <a:pt x="7299" y="9327"/>
                    <a:pt x="7252" y="9255"/>
                  </a:cubicBezTo>
                  <a:cubicBezTo>
                    <a:pt x="7227" y="9206"/>
                    <a:pt x="7175" y="9174"/>
                    <a:pt x="7121" y="9174"/>
                  </a:cubicBezTo>
                  <a:cubicBezTo>
                    <a:pt x="7097" y="9174"/>
                    <a:pt x="7072" y="9181"/>
                    <a:pt x="7049" y="9196"/>
                  </a:cubicBezTo>
                  <a:lnTo>
                    <a:pt x="4835" y="10493"/>
                  </a:lnTo>
                  <a:cubicBezTo>
                    <a:pt x="4817" y="10499"/>
                    <a:pt x="4799" y="10502"/>
                    <a:pt x="4781" y="10502"/>
                  </a:cubicBezTo>
                  <a:cubicBezTo>
                    <a:pt x="4763" y="10502"/>
                    <a:pt x="4746" y="10499"/>
                    <a:pt x="4728" y="10493"/>
                  </a:cubicBezTo>
                  <a:lnTo>
                    <a:pt x="370" y="7945"/>
                  </a:lnTo>
                  <a:cubicBezTo>
                    <a:pt x="322" y="7922"/>
                    <a:pt x="311" y="7874"/>
                    <a:pt x="311" y="7862"/>
                  </a:cubicBezTo>
                  <a:cubicBezTo>
                    <a:pt x="311" y="7838"/>
                    <a:pt x="311" y="7803"/>
                    <a:pt x="370" y="7767"/>
                  </a:cubicBezTo>
                  <a:lnTo>
                    <a:pt x="1977" y="6826"/>
                  </a:lnTo>
                  <a:lnTo>
                    <a:pt x="2656" y="7231"/>
                  </a:lnTo>
                  <a:cubicBezTo>
                    <a:pt x="2692" y="7243"/>
                    <a:pt x="2716" y="7243"/>
                    <a:pt x="2739" y="7243"/>
                  </a:cubicBezTo>
                  <a:cubicBezTo>
                    <a:pt x="2799" y="7243"/>
                    <a:pt x="2835" y="7219"/>
                    <a:pt x="2870" y="7172"/>
                  </a:cubicBezTo>
                  <a:cubicBezTo>
                    <a:pt x="2918" y="7100"/>
                    <a:pt x="2882" y="6993"/>
                    <a:pt x="2811" y="6957"/>
                  </a:cubicBezTo>
                  <a:lnTo>
                    <a:pt x="370" y="5528"/>
                  </a:lnTo>
                  <a:cubicBezTo>
                    <a:pt x="322" y="5505"/>
                    <a:pt x="311" y="5457"/>
                    <a:pt x="311" y="5445"/>
                  </a:cubicBezTo>
                  <a:cubicBezTo>
                    <a:pt x="311" y="5433"/>
                    <a:pt x="311" y="5386"/>
                    <a:pt x="370" y="5362"/>
                  </a:cubicBezTo>
                  <a:lnTo>
                    <a:pt x="1977" y="4421"/>
                  </a:lnTo>
                  <a:lnTo>
                    <a:pt x="2620" y="4790"/>
                  </a:lnTo>
                  <a:cubicBezTo>
                    <a:pt x="2643" y="4805"/>
                    <a:pt x="2669" y="4812"/>
                    <a:pt x="2694" y="4812"/>
                  </a:cubicBezTo>
                  <a:cubicBezTo>
                    <a:pt x="2751" y="4812"/>
                    <a:pt x="2806" y="4780"/>
                    <a:pt x="2823" y="4731"/>
                  </a:cubicBezTo>
                  <a:cubicBezTo>
                    <a:pt x="2870" y="4659"/>
                    <a:pt x="2835" y="4552"/>
                    <a:pt x="2763" y="4516"/>
                  </a:cubicBezTo>
                  <a:lnTo>
                    <a:pt x="370" y="3123"/>
                  </a:lnTo>
                  <a:cubicBezTo>
                    <a:pt x="322" y="3088"/>
                    <a:pt x="311" y="3052"/>
                    <a:pt x="311" y="3028"/>
                  </a:cubicBezTo>
                  <a:cubicBezTo>
                    <a:pt x="311" y="3016"/>
                    <a:pt x="311" y="2969"/>
                    <a:pt x="370" y="2945"/>
                  </a:cubicBezTo>
                  <a:lnTo>
                    <a:pt x="4728" y="397"/>
                  </a:lnTo>
                  <a:cubicBezTo>
                    <a:pt x="4746" y="391"/>
                    <a:pt x="4763" y="388"/>
                    <a:pt x="4781" y="388"/>
                  </a:cubicBezTo>
                  <a:cubicBezTo>
                    <a:pt x="4799" y="388"/>
                    <a:pt x="4817" y="391"/>
                    <a:pt x="4835" y="397"/>
                  </a:cubicBezTo>
                  <a:lnTo>
                    <a:pt x="9193" y="2945"/>
                  </a:lnTo>
                  <a:cubicBezTo>
                    <a:pt x="9240" y="2969"/>
                    <a:pt x="9252" y="3016"/>
                    <a:pt x="9252" y="3028"/>
                  </a:cubicBezTo>
                  <a:cubicBezTo>
                    <a:pt x="9252" y="3052"/>
                    <a:pt x="9252" y="3088"/>
                    <a:pt x="9193" y="3123"/>
                  </a:cubicBezTo>
                  <a:lnTo>
                    <a:pt x="4835" y="5671"/>
                  </a:lnTo>
                  <a:cubicBezTo>
                    <a:pt x="4817" y="5677"/>
                    <a:pt x="4799" y="5680"/>
                    <a:pt x="4781" y="5680"/>
                  </a:cubicBezTo>
                  <a:cubicBezTo>
                    <a:pt x="4763" y="5680"/>
                    <a:pt x="4746" y="5677"/>
                    <a:pt x="4728" y="5671"/>
                  </a:cubicBezTo>
                  <a:lnTo>
                    <a:pt x="3347" y="4862"/>
                  </a:lnTo>
                  <a:cubicBezTo>
                    <a:pt x="3324" y="4847"/>
                    <a:pt x="3298" y="4840"/>
                    <a:pt x="3272" y="4840"/>
                  </a:cubicBezTo>
                  <a:cubicBezTo>
                    <a:pt x="3215" y="4840"/>
                    <a:pt x="3157" y="4872"/>
                    <a:pt x="3132" y="4921"/>
                  </a:cubicBezTo>
                  <a:cubicBezTo>
                    <a:pt x="3108" y="4993"/>
                    <a:pt x="3120" y="5100"/>
                    <a:pt x="3192" y="5136"/>
                  </a:cubicBezTo>
                  <a:lnTo>
                    <a:pt x="4585" y="5933"/>
                  </a:lnTo>
                  <a:cubicBezTo>
                    <a:pt x="4644" y="5981"/>
                    <a:pt x="4716" y="5993"/>
                    <a:pt x="4787" y="5993"/>
                  </a:cubicBezTo>
                  <a:cubicBezTo>
                    <a:pt x="4859" y="5993"/>
                    <a:pt x="4942" y="5981"/>
                    <a:pt x="5002" y="5933"/>
                  </a:cubicBezTo>
                  <a:lnTo>
                    <a:pt x="7597" y="4421"/>
                  </a:lnTo>
                  <a:lnTo>
                    <a:pt x="9204" y="5362"/>
                  </a:lnTo>
                  <a:cubicBezTo>
                    <a:pt x="9252" y="5386"/>
                    <a:pt x="9264" y="5433"/>
                    <a:pt x="9264" y="5445"/>
                  </a:cubicBezTo>
                  <a:cubicBezTo>
                    <a:pt x="9264" y="5457"/>
                    <a:pt x="9264" y="5505"/>
                    <a:pt x="9204" y="5528"/>
                  </a:cubicBezTo>
                  <a:lnTo>
                    <a:pt x="4847" y="8076"/>
                  </a:lnTo>
                  <a:cubicBezTo>
                    <a:pt x="4835" y="8082"/>
                    <a:pt x="4817" y="8085"/>
                    <a:pt x="4798" y="8085"/>
                  </a:cubicBezTo>
                  <a:cubicBezTo>
                    <a:pt x="4778" y="8085"/>
                    <a:pt x="4757" y="8082"/>
                    <a:pt x="4740" y="8076"/>
                  </a:cubicBezTo>
                  <a:lnTo>
                    <a:pt x="3406" y="7291"/>
                  </a:lnTo>
                  <a:cubicBezTo>
                    <a:pt x="3384" y="7276"/>
                    <a:pt x="3358" y="7269"/>
                    <a:pt x="3332" y="7269"/>
                  </a:cubicBezTo>
                  <a:cubicBezTo>
                    <a:pt x="3274" y="7269"/>
                    <a:pt x="3216" y="7301"/>
                    <a:pt x="3192" y="7350"/>
                  </a:cubicBezTo>
                  <a:cubicBezTo>
                    <a:pt x="3156" y="7422"/>
                    <a:pt x="3180" y="7529"/>
                    <a:pt x="3251" y="7553"/>
                  </a:cubicBezTo>
                  <a:lnTo>
                    <a:pt x="4597" y="8350"/>
                  </a:lnTo>
                  <a:cubicBezTo>
                    <a:pt x="4656" y="8398"/>
                    <a:pt x="4728" y="8410"/>
                    <a:pt x="4799" y="8410"/>
                  </a:cubicBezTo>
                  <a:cubicBezTo>
                    <a:pt x="4883" y="8410"/>
                    <a:pt x="4954" y="8398"/>
                    <a:pt x="5013" y="8350"/>
                  </a:cubicBezTo>
                  <a:lnTo>
                    <a:pt x="7621" y="6826"/>
                  </a:lnTo>
                  <a:lnTo>
                    <a:pt x="9228" y="7767"/>
                  </a:lnTo>
                  <a:cubicBezTo>
                    <a:pt x="9264" y="7803"/>
                    <a:pt x="9276" y="7838"/>
                    <a:pt x="9276" y="7862"/>
                  </a:cubicBezTo>
                  <a:cubicBezTo>
                    <a:pt x="9276" y="7874"/>
                    <a:pt x="9276" y="7922"/>
                    <a:pt x="9228" y="7945"/>
                  </a:cubicBezTo>
                  <a:lnTo>
                    <a:pt x="7657" y="8850"/>
                  </a:lnTo>
                  <a:cubicBezTo>
                    <a:pt x="7585" y="8898"/>
                    <a:pt x="7561" y="8981"/>
                    <a:pt x="7597" y="9065"/>
                  </a:cubicBezTo>
                  <a:cubicBezTo>
                    <a:pt x="7633" y="9100"/>
                    <a:pt x="7692" y="9136"/>
                    <a:pt x="7740" y="9136"/>
                  </a:cubicBezTo>
                  <a:cubicBezTo>
                    <a:pt x="7764" y="9136"/>
                    <a:pt x="7788" y="9136"/>
                    <a:pt x="7811" y="9124"/>
                  </a:cubicBezTo>
                  <a:lnTo>
                    <a:pt x="9383" y="8207"/>
                  </a:lnTo>
                  <a:cubicBezTo>
                    <a:pt x="9526" y="8136"/>
                    <a:pt x="9597" y="8005"/>
                    <a:pt x="9597" y="7838"/>
                  </a:cubicBezTo>
                  <a:cubicBezTo>
                    <a:pt x="9562" y="7648"/>
                    <a:pt x="9490" y="7517"/>
                    <a:pt x="9359" y="7445"/>
                  </a:cubicBezTo>
                  <a:lnTo>
                    <a:pt x="7919" y="6588"/>
                  </a:lnTo>
                  <a:lnTo>
                    <a:pt x="9359" y="5743"/>
                  </a:lnTo>
                  <a:cubicBezTo>
                    <a:pt x="9490" y="5671"/>
                    <a:pt x="9562" y="5540"/>
                    <a:pt x="9562" y="5374"/>
                  </a:cubicBezTo>
                  <a:cubicBezTo>
                    <a:pt x="9562" y="5219"/>
                    <a:pt x="9490" y="5088"/>
                    <a:pt x="9359" y="5005"/>
                  </a:cubicBezTo>
                  <a:lnTo>
                    <a:pt x="7919" y="4147"/>
                  </a:lnTo>
                  <a:lnTo>
                    <a:pt x="9359" y="3302"/>
                  </a:lnTo>
                  <a:cubicBezTo>
                    <a:pt x="9490" y="3231"/>
                    <a:pt x="9562" y="3100"/>
                    <a:pt x="9562" y="2933"/>
                  </a:cubicBezTo>
                  <a:cubicBezTo>
                    <a:pt x="9562" y="2778"/>
                    <a:pt x="9490" y="2647"/>
                    <a:pt x="9359" y="2564"/>
                  </a:cubicBezTo>
                  <a:lnTo>
                    <a:pt x="5002" y="64"/>
                  </a:lnTo>
                  <a:cubicBezTo>
                    <a:pt x="4930" y="22"/>
                    <a:pt x="4856" y="1"/>
                    <a:pt x="4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2659863" y="1402825"/>
              <a:ext cx="15200" cy="14525"/>
            </a:xfrm>
            <a:custGeom>
              <a:rect b="b" l="l" r="r" t="t"/>
              <a:pathLst>
                <a:path extrusionOk="0" h="581" w="608">
                  <a:moveTo>
                    <a:pt x="167" y="0"/>
                  </a:moveTo>
                  <a:cubicBezTo>
                    <a:pt x="128" y="0"/>
                    <a:pt x="89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lnTo>
                    <a:pt x="321" y="533"/>
                  </a:lnTo>
                  <a:cubicBezTo>
                    <a:pt x="357" y="557"/>
                    <a:pt x="393" y="581"/>
                    <a:pt x="429" y="581"/>
                  </a:cubicBezTo>
                  <a:cubicBezTo>
                    <a:pt x="476" y="581"/>
                    <a:pt x="500" y="557"/>
                    <a:pt x="536" y="533"/>
                  </a:cubicBezTo>
                  <a:cubicBezTo>
                    <a:pt x="607" y="474"/>
                    <a:pt x="607" y="366"/>
                    <a:pt x="548" y="307"/>
                  </a:cubicBezTo>
                  <a:lnTo>
                    <a:pt x="274" y="45"/>
                  </a:lnTo>
                  <a:cubicBezTo>
                    <a:pt x="244" y="15"/>
                    <a:pt x="205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659563" y="1425675"/>
              <a:ext cx="42875" cy="8050"/>
            </a:xfrm>
            <a:custGeom>
              <a:rect b="b" l="l" r="r" t="t"/>
              <a:pathLst>
                <a:path extrusionOk="0" h="322" w="1715">
                  <a:moveTo>
                    <a:pt x="191" y="0"/>
                  </a:moveTo>
                  <a:cubicBezTo>
                    <a:pt x="107" y="0"/>
                    <a:pt x="36" y="60"/>
                    <a:pt x="24" y="143"/>
                  </a:cubicBezTo>
                  <a:cubicBezTo>
                    <a:pt x="0" y="226"/>
                    <a:pt x="83" y="322"/>
                    <a:pt x="191" y="322"/>
                  </a:cubicBezTo>
                  <a:lnTo>
                    <a:pt x="1560" y="322"/>
                  </a:lnTo>
                  <a:cubicBezTo>
                    <a:pt x="1631" y="322"/>
                    <a:pt x="1703" y="262"/>
                    <a:pt x="1715" y="179"/>
                  </a:cubicBezTo>
                  <a:cubicBezTo>
                    <a:pt x="1715" y="83"/>
                    <a:pt x="1643" y="0"/>
                    <a:pt x="1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659563" y="1439950"/>
              <a:ext cx="42875" cy="7775"/>
            </a:xfrm>
            <a:custGeom>
              <a:rect b="b" l="l" r="r" t="t"/>
              <a:pathLst>
                <a:path extrusionOk="0" h="311" w="1715">
                  <a:moveTo>
                    <a:pt x="191" y="1"/>
                  </a:moveTo>
                  <a:cubicBezTo>
                    <a:pt x="107" y="1"/>
                    <a:pt x="36" y="60"/>
                    <a:pt x="24" y="132"/>
                  </a:cubicBezTo>
                  <a:cubicBezTo>
                    <a:pt x="0" y="227"/>
                    <a:pt x="83" y="310"/>
                    <a:pt x="191" y="310"/>
                  </a:cubicBezTo>
                  <a:lnTo>
                    <a:pt x="1560" y="310"/>
                  </a:lnTo>
                  <a:cubicBezTo>
                    <a:pt x="1631" y="310"/>
                    <a:pt x="1703" y="251"/>
                    <a:pt x="1715" y="179"/>
                  </a:cubicBezTo>
                  <a:cubicBezTo>
                    <a:pt x="1715" y="72"/>
                    <a:pt x="1643" y="1"/>
                    <a:pt x="1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" name="Google Shape;816;p38"/>
          <p:cNvSpPr txBox="1"/>
          <p:nvPr/>
        </p:nvSpPr>
        <p:spPr>
          <a:xfrm>
            <a:off x="866138" y="2703450"/>
            <a:ext cx="1952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Project Management</a:t>
            </a:r>
            <a:endParaRPr sz="16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7" name="Google Shape;817;p38"/>
          <p:cNvSpPr txBox="1"/>
          <p:nvPr/>
        </p:nvSpPr>
        <p:spPr>
          <a:xfrm>
            <a:off x="3056375" y="2695700"/>
            <a:ext cx="1420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3D</a:t>
            </a:r>
            <a:r>
              <a:rPr lang="en" sz="1600">
                <a:solidFill>
                  <a:srgbClr val="FF5E8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 </a:t>
            </a:r>
            <a:r>
              <a:rPr lang="en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Simulation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38"/>
          <p:cNvSpPr txBox="1"/>
          <p:nvPr/>
        </p:nvSpPr>
        <p:spPr>
          <a:xfrm>
            <a:off x="4921113" y="2696375"/>
            <a:ext cx="1229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Algorithm</a:t>
            </a:r>
            <a:r>
              <a:rPr lang="en" sz="1600">
                <a:solidFill>
                  <a:srgbClr val="FF5E8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 </a:t>
            </a:r>
            <a:r>
              <a:rPr lang="en"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Development</a:t>
            </a:r>
            <a:endParaRPr sz="1600">
              <a:solidFill>
                <a:srgbClr val="FF5E8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38"/>
          <p:cNvSpPr txBox="1"/>
          <p:nvPr/>
        </p:nvSpPr>
        <p:spPr>
          <a:xfrm>
            <a:off x="6470088" y="2735738"/>
            <a:ext cx="16524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Android</a:t>
            </a:r>
            <a:r>
              <a:rPr lang="en" sz="1600">
                <a:solidFill>
                  <a:srgbClr val="FF5E8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 </a:t>
            </a:r>
            <a:r>
              <a:rPr lang="en" sz="1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App</a:t>
            </a:r>
            <a:r>
              <a:rPr lang="en" sz="1600">
                <a:solidFill>
                  <a:srgbClr val="FF5E8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 </a:t>
            </a:r>
            <a:r>
              <a:rPr lang="en" sz="1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Development</a:t>
            </a:r>
            <a:endParaRPr sz="1600">
              <a:solidFill>
                <a:srgbClr val="FF5E8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38"/>
          <p:cNvSpPr txBox="1"/>
          <p:nvPr/>
        </p:nvSpPr>
        <p:spPr>
          <a:xfrm>
            <a:off x="989299" y="3137150"/>
            <a:ext cx="1706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GitHub,</a:t>
            </a:r>
            <a:b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Hive,</a:t>
            </a:r>
            <a:b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Microsoft Teams</a:t>
            </a:r>
            <a:endParaRPr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38"/>
          <p:cNvSpPr txBox="1"/>
          <p:nvPr/>
        </p:nvSpPr>
        <p:spPr>
          <a:xfrm>
            <a:off x="3019038" y="2945150"/>
            <a:ext cx="15822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Unity3D</a:t>
            </a: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Unreal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Three.js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OpenGL, or Vulkan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38"/>
          <p:cNvSpPr txBox="1"/>
          <p:nvPr/>
        </p:nvSpPr>
        <p:spPr>
          <a:xfrm>
            <a:off x="4714700" y="3048525"/>
            <a:ext cx="17928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Machine Learning:</a:t>
            </a:r>
            <a:b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TensorFlow or PyTorch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Processing: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OpenCV or SkiKit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38"/>
          <p:cNvSpPr txBox="1"/>
          <p:nvPr/>
        </p:nvSpPr>
        <p:spPr>
          <a:xfrm>
            <a:off x="6485063" y="3138688"/>
            <a:ext cx="17928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Studio,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Kotlin or Java,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ARCore,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Firebase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38"/>
          <p:cNvSpPr txBox="1"/>
          <p:nvPr/>
        </p:nvSpPr>
        <p:spPr>
          <a:xfrm>
            <a:off x="1405213" y="1236100"/>
            <a:ext cx="63336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Seeking Individuals Passionate About</a:t>
            </a:r>
            <a:endParaRPr sz="3900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6"/>
          <p:cNvSpPr txBox="1"/>
          <p:nvPr>
            <p:ph type="title"/>
          </p:nvPr>
        </p:nvSpPr>
        <p:spPr>
          <a:xfrm>
            <a:off x="2981100" y="572750"/>
            <a:ext cx="3181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Meet The Client</a:t>
            </a:r>
            <a:endParaRPr sz="3500"/>
          </a:p>
        </p:txBody>
      </p:sp>
      <p:sp>
        <p:nvSpPr>
          <p:cNvPr id="664" name="Google Shape;664;p26"/>
          <p:cNvSpPr txBox="1"/>
          <p:nvPr>
            <p:ph idx="1" type="body"/>
          </p:nvPr>
        </p:nvSpPr>
        <p:spPr>
          <a:xfrm>
            <a:off x="2641600" y="1145450"/>
            <a:ext cx="6335700" cy="3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 sz="2200">
                <a:solidFill>
                  <a:schemeClr val="lt1"/>
                </a:solidFill>
              </a:rPr>
              <a:t>Client</a:t>
            </a:r>
            <a:r>
              <a:rPr b="1" lang="en" sz="2400">
                <a:solidFill>
                  <a:schemeClr val="lt1"/>
                </a:solidFill>
              </a:rPr>
              <a:t>:</a:t>
            </a:r>
            <a:r>
              <a:rPr lang="en" sz="2000">
                <a:solidFill>
                  <a:schemeClr val="lt1"/>
                </a:solidFill>
              </a:rPr>
              <a:t> </a:t>
            </a:r>
            <a:r>
              <a:rPr lang="en" sz="1900">
                <a:solidFill>
                  <a:schemeClr val="lt1"/>
                </a:solidFill>
              </a:rPr>
              <a:t>Dr. Xiao Zhang</a:t>
            </a:r>
            <a:endParaRPr sz="19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Char char="●"/>
            </a:pPr>
            <a:r>
              <a:rPr b="1" lang="en" sz="2200">
                <a:solidFill>
                  <a:schemeClr val="lt1"/>
                </a:solidFill>
              </a:rPr>
              <a:t>Research Interests:</a:t>
            </a:r>
            <a:r>
              <a:rPr lang="en" sz="2200">
                <a:solidFill>
                  <a:schemeClr val="lt1"/>
                </a:solidFill>
              </a:rPr>
              <a:t> </a:t>
            </a:r>
            <a:endParaRPr sz="22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1"/>
                </a:solidFill>
              </a:rPr>
              <a:t>Mobile Computing, AIoT, Cyber Physical Systems, AI-assisted sensing/localization, and HCI</a:t>
            </a:r>
            <a:endParaRPr sz="18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1" lang="en" sz="2000">
                <a:solidFill>
                  <a:schemeClr val="lt1"/>
                </a:solidFill>
              </a:rPr>
              <a:t>Background:</a:t>
            </a:r>
            <a:r>
              <a:rPr lang="en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lt1"/>
                </a:solidFill>
              </a:rPr>
              <a:t>Postdoctoral Associate at Duke University.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lt1"/>
                </a:solidFill>
              </a:rPr>
              <a:t>Ph.D. degree in the Computer Science and Engineering at Michigan State University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lt1"/>
                </a:solidFill>
              </a:rPr>
              <a:t>M.S. degree at Northwestern Polytechnical University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lt1"/>
                </a:solidFill>
              </a:rPr>
              <a:t>B.E. degree with honor at Taiyuan University of Technology.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Personal Website:</a:t>
            </a:r>
            <a:r>
              <a:rPr b="1" lang="en" sz="1500">
                <a:solidFill>
                  <a:srgbClr val="4A86E8"/>
                </a:solidFill>
              </a:rPr>
              <a:t> </a:t>
            </a:r>
            <a:r>
              <a:rPr lang="en" sz="1500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https://www.zhangxiao.me/#home</a:t>
            </a:r>
            <a:endParaRPr sz="1500"/>
          </a:p>
        </p:txBody>
      </p:sp>
      <p:grpSp>
        <p:nvGrpSpPr>
          <p:cNvPr id="665" name="Google Shape;665;p2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66" name="Google Shape;666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2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672" name="Google Shape;672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26"/>
          <p:cNvGrpSpPr/>
          <p:nvPr/>
        </p:nvGrpSpPr>
        <p:grpSpPr>
          <a:xfrm>
            <a:off x="2392250" y="1013625"/>
            <a:ext cx="95400" cy="3116250"/>
            <a:chOff x="4524300" y="1013625"/>
            <a:chExt cx="95400" cy="3116250"/>
          </a:xfrm>
        </p:grpSpPr>
        <p:sp>
          <p:nvSpPr>
            <p:cNvPr id="678" name="Google Shape;678;p26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4" name="Google Shape;6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00" y="1538700"/>
            <a:ext cx="2066100" cy="20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7"/>
          <p:cNvSpPr txBox="1"/>
          <p:nvPr>
            <p:ph type="title"/>
          </p:nvPr>
        </p:nvSpPr>
        <p:spPr>
          <a:xfrm>
            <a:off x="3103200" y="0"/>
            <a:ext cx="29376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Project Overview</a:t>
            </a:r>
            <a:endParaRPr sz="3500"/>
          </a:p>
        </p:txBody>
      </p:sp>
      <p:sp>
        <p:nvSpPr>
          <p:cNvPr id="690" name="Google Shape;690;p27"/>
          <p:cNvSpPr txBox="1"/>
          <p:nvPr>
            <p:ph idx="1" type="body"/>
          </p:nvPr>
        </p:nvSpPr>
        <p:spPr>
          <a:xfrm>
            <a:off x="626700" y="723300"/>
            <a:ext cx="7890600" cy="4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arlow"/>
              <a:buChar char="●"/>
            </a:pPr>
            <a:r>
              <a:rPr b="1" lang="en" sz="2200">
                <a:solidFill>
                  <a:schemeClr val="lt1"/>
                </a:solidFill>
              </a:rPr>
              <a:t>Objective:</a:t>
            </a:r>
            <a:r>
              <a:rPr lang="en" sz="2400">
                <a:solidFill>
                  <a:schemeClr val="lt1"/>
                </a:solidFill>
              </a:rPr>
              <a:t> </a:t>
            </a:r>
            <a:endParaRPr sz="24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1"/>
                </a:solidFill>
              </a:rPr>
              <a:t>Develop a mobile app to stabilize, smooth and recognize finger gestures captured by the rolling shutter cameras of smartphones, reconstructing them in a 3D environment for use in diverse applications.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n" sz="2200">
                <a:solidFill>
                  <a:schemeClr val="lt1"/>
                </a:solidFill>
              </a:rPr>
              <a:t>Approach:</a:t>
            </a:r>
            <a:endParaRPr b="1" sz="22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1"/>
                </a:solidFill>
              </a:rPr>
              <a:t>Leverage rolling shutter </a:t>
            </a:r>
            <a:r>
              <a:rPr lang="en" sz="1800">
                <a:solidFill>
                  <a:schemeClr val="lt1"/>
                </a:solidFill>
              </a:rPr>
              <a:t>cameras </a:t>
            </a:r>
            <a:r>
              <a:rPr lang="en" sz="1800">
                <a:solidFill>
                  <a:schemeClr val="lt1"/>
                </a:solidFill>
              </a:rPr>
              <a:t>and LED</a:t>
            </a:r>
            <a:r>
              <a:rPr lang="en" sz="1800">
                <a:solidFill>
                  <a:schemeClr val="lt1"/>
                </a:solidFill>
              </a:rPr>
              <a:t>-equipped</a:t>
            </a:r>
            <a:r>
              <a:rPr lang="en" sz="1800">
                <a:solidFill>
                  <a:schemeClr val="lt1"/>
                </a:solidFill>
              </a:rPr>
              <a:t> gloves to track and reconstruct 3D finger movements in real-time, correcting distortions.</a:t>
            </a:r>
            <a:endParaRPr sz="18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</a:pPr>
            <a:r>
              <a:rPr b="1" lang="en" sz="2200">
                <a:solidFill>
                  <a:schemeClr val="lt1"/>
                </a:solidFill>
              </a:rPr>
              <a:t>Scope:</a:t>
            </a:r>
            <a:r>
              <a:rPr b="1" lang="en" sz="2400">
                <a:solidFill>
                  <a:schemeClr val="lt1"/>
                </a:solidFill>
              </a:rPr>
              <a:t> </a:t>
            </a:r>
            <a:endParaRPr b="1" sz="24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1"/>
                </a:solidFill>
              </a:rPr>
              <a:t>Overcome limitations of existing gesture tracking technology for enhanced precision </a:t>
            </a:r>
            <a:r>
              <a:rPr lang="en" sz="1800">
                <a:solidFill>
                  <a:schemeClr val="lt1"/>
                </a:solidFill>
              </a:rPr>
              <a:t>and usability </a:t>
            </a:r>
            <a:r>
              <a:rPr lang="en" sz="1800">
                <a:solidFill>
                  <a:schemeClr val="lt1"/>
                </a:solidFill>
              </a:rPr>
              <a:t>for handwriting and gestures.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8"/>
          <p:cNvSpPr txBox="1"/>
          <p:nvPr>
            <p:ph type="title"/>
          </p:nvPr>
        </p:nvSpPr>
        <p:spPr>
          <a:xfrm>
            <a:off x="3316350" y="154200"/>
            <a:ext cx="3321300" cy="7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Deliverables</a:t>
            </a:r>
            <a:endParaRPr sz="3500"/>
          </a:p>
        </p:txBody>
      </p:sp>
      <p:sp>
        <p:nvSpPr>
          <p:cNvPr id="696" name="Google Shape;696;p28"/>
          <p:cNvSpPr txBox="1"/>
          <p:nvPr>
            <p:ph idx="1" type="body"/>
          </p:nvPr>
        </p:nvSpPr>
        <p:spPr>
          <a:xfrm>
            <a:off x="2546075" y="925788"/>
            <a:ext cx="64356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</a:rPr>
              <a:t>High-Precision Gesture Tracking: </a:t>
            </a:r>
            <a:endParaRPr b="1" sz="20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1"/>
                </a:solidFill>
              </a:rPr>
              <a:t>Develop software for accurate finger gesture tracking. </a:t>
            </a:r>
            <a:endParaRPr sz="18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"/>
              <a:buChar char="●"/>
            </a:pPr>
            <a:r>
              <a:rPr b="1" lang="en" sz="2000">
                <a:solidFill>
                  <a:schemeClr val="lt1"/>
                </a:solidFill>
              </a:rPr>
              <a:t>3D Smoothing Technology:</a:t>
            </a:r>
            <a:r>
              <a:rPr lang="en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1"/>
                </a:solidFill>
              </a:rPr>
              <a:t>Implement techniques to smooth and enhance gesture paths. </a:t>
            </a:r>
            <a:endParaRPr sz="18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"/>
              <a:buChar char="●"/>
            </a:pPr>
            <a:r>
              <a:rPr b="1" lang="en" sz="2000">
                <a:solidFill>
                  <a:schemeClr val="lt1"/>
                </a:solidFill>
              </a:rPr>
              <a:t>Mobile App Development:</a:t>
            </a:r>
            <a:r>
              <a:rPr lang="en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1"/>
                </a:solidFill>
              </a:rPr>
              <a:t>Create an app for real-time tracking and processing of gestures using smartphone cameras. </a:t>
            </a:r>
            <a:endParaRPr sz="18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"/>
              <a:buChar char="●"/>
            </a:pPr>
            <a:r>
              <a:rPr b="1" lang="en" sz="2000">
                <a:solidFill>
                  <a:schemeClr val="lt1"/>
                </a:solidFill>
              </a:rPr>
              <a:t>Privacy Protection:</a:t>
            </a:r>
            <a:r>
              <a:rPr lang="en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1"/>
                </a:solidFill>
              </a:rPr>
              <a:t>Incorporate features to filter out non-relevant information and enhance user privacy.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7" name="Google Shape;697;p28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698" name="Google Shape;698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28"/>
          <p:cNvGrpSpPr/>
          <p:nvPr/>
        </p:nvGrpSpPr>
        <p:grpSpPr>
          <a:xfrm flipH="1" rot="10800000">
            <a:off x="0" y="-4"/>
            <a:ext cx="1022509" cy="572747"/>
            <a:chOff x="-77" y="3784091"/>
            <a:chExt cx="2423582" cy="1357541"/>
          </a:xfrm>
        </p:grpSpPr>
        <p:sp>
          <p:nvSpPr>
            <p:cNvPr id="704" name="Google Shape;704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9" name="Google Shape;7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50" y="1708701"/>
            <a:ext cx="2368826" cy="236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9"/>
          <p:cNvSpPr txBox="1"/>
          <p:nvPr>
            <p:ph type="title"/>
          </p:nvPr>
        </p:nvSpPr>
        <p:spPr>
          <a:xfrm>
            <a:off x="2427200" y="238625"/>
            <a:ext cx="43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Why This Project Matters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1738350" y="16214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Relevance</a:t>
            </a:r>
            <a:endParaRPr sz="2500"/>
          </a:p>
        </p:txBody>
      </p:sp>
      <p:sp>
        <p:nvSpPr>
          <p:cNvPr id="716" name="Google Shape;716;p29"/>
          <p:cNvSpPr txBox="1"/>
          <p:nvPr>
            <p:ph idx="2" type="title"/>
          </p:nvPr>
        </p:nvSpPr>
        <p:spPr>
          <a:xfrm>
            <a:off x="2427200" y="10215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01</a:t>
            </a:r>
            <a:endParaRPr sz="3500"/>
          </a:p>
        </p:txBody>
      </p:sp>
      <p:sp>
        <p:nvSpPr>
          <p:cNvPr id="717" name="Google Shape;717;p29"/>
          <p:cNvSpPr txBox="1"/>
          <p:nvPr>
            <p:ph idx="3" type="subTitle"/>
          </p:nvPr>
        </p:nvSpPr>
        <p:spPr>
          <a:xfrm>
            <a:off x="1817750" y="18932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privacy and accuracy challenges in gesture tracking.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9"/>
          <p:cNvSpPr txBox="1"/>
          <p:nvPr>
            <p:ph idx="4" type="subTitle"/>
          </p:nvPr>
        </p:nvSpPr>
        <p:spPr>
          <a:xfrm>
            <a:off x="4790550" y="16182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Skill Development</a:t>
            </a:r>
            <a:endParaRPr sz="2500"/>
          </a:p>
        </p:txBody>
      </p:sp>
      <p:sp>
        <p:nvSpPr>
          <p:cNvPr id="719" name="Google Shape;719;p29"/>
          <p:cNvSpPr txBox="1"/>
          <p:nvPr>
            <p:ph idx="5" type="title"/>
          </p:nvPr>
        </p:nvSpPr>
        <p:spPr>
          <a:xfrm>
            <a:off x="5400000" y="10215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02</a:t>
            </a:r>
            <a:endParaRPr sz="3500"/>
          </a:p>
        </p:txBody>
      </p:sp>
      <p:sp>
        <p:nvSpPr>
          <p:cNvPr id="720" name="Google Shape;720;p29"/>
          <p:cNvSpPr txBox="1"/>
          <p:nvPr>
            <p:ph idx="6" type="subTitle"/>
          </p:nvPr>
        </p:nvSpPr>
        <p:spPr>
          <a:xfrm>
            <a:off x="4790538" y="183779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 shutter cameras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tracking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Development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9"/>
          <p:cNvSpPr txBox="1"/>
          <p:nvPr>
            <p:ph idx="7" type="subTitle"/>
          </p:nvPr>
        </p:nvSpPr>
        <p:spPr>
          <a:xfrm>
            <a:off x="1817750" y="36042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Significant Impact</a:t>
            </a:r>
            <a:endParaRPr sz="2500"/>
          </a:p>
        </p:txBody>
      </p:sp>
      <p:sp>
        <p:nvSpPr>
          <p:cNvPr id="722" name="Google Shape;722;p29"/>
          <p:cNvSpPr txBox="1"/>
          <p:nvPr>
            <p:ph idx="8" type="title"/>
          </p:nvPr>
        </p:nvSpPr>
        <p:spPr>
          <a:xfrm>
            <a:off x="2427200" y="310367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03</a:t>
            </a:r>
            <a:endParaRPr sz="3500"/>
          </a:p>
        </p:txBody>
      </p:sp>
      <p:sp>
        <p:nvSpPr>
          <p:cNvPr id="723" name="Google Shape;723;p29"/>
          <p:cNvSpPr txBox="1"/>
          <p:nvPr>
            <p:ph idx="9" type="subTitle"/>
          </p:nvPr>
        </p:nvSpPr>
        <p:spPr>
          <a:xfrm>
            <a:off x="1817750" y="3908200"/>
            <a:ext cx="23169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Diverse Applications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9"/>
          <p:cNvSpPr txBox="1"/>
          <p:nvPr>
            <p:ph idx="13" type="subTitle"/>
          </p:nvPr>
        </p:nvSpPr>
        <p:spPr>
          <a:xfrm>
            <a:off x="4294800" y="3624375"/>
            <a:ext cx="33084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Publication Potential</a:t>
            </a:r>
            <a:endParaRPr sz="2500"/>
          </a:p>
        </p:txBody>
      </p:sp>
      <p:sp>
        <p:nvSpPr>
          <p:cNvPr id="725" name="Google Shape;725;p29"/>
          <p:cNvSpPr txBox="1"/>
          <p:nvPr>
            <p:ph idx="14" type="title"/>
          </p:nvPr>
        </p:nvSpPr>
        <p:spPr>
          <a:xfrm>
            <a:off x="5400000" y="3103674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04</a:t>
            </a:r>
            <a:endParaRPr sz="3500"/>
          </a:p>
        </p:txBody>
      </p:sp>
      <p:sp>
        <p:nvSpPr>
          <p:cNvPr id="726" name="Google Shape;726;p29"/>
          <p:cNvSpPr txBox="1"/>
          <p:nvPr>
            <p:ph idx="15" type="subTitle"/>
          </p:nvPr>
        </p:nvSpPr>
        <p:spPr>
          <a:xfrm>
            <a:off x="4790550" y="39082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your resume and research prospects with potential for official publication.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0"/>
          <p:cNvSpPr txBox="1"/>
          <p:nvPr/>
        </p:nvSpPr>
        <p:spPr>
          <a:xfrm>
            <a:off x="1733250" y="3097050"/>
            <a:ext cx="56775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Adaptive HCI works?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50" y="1083150"/>
            <a:ext cx="1861501" cy="1861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0"/>
          <p:cNvSpPr txBox="1"/>
          <p:nvPr/>
        </p:nvSpPr>
        <p:spPr>
          <a:xfrm>
            <a:off x="796650" y="294800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PICTURE IS WORTH A THOUSAND WORDS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725" y="197150"/>
            <a:ext cx="4410549" cy="4410549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1"/>
          <p:cNvSpPr txBox="1"/>
          <p:nvPr/>
        </p:nvSpPr>
        <p:spPr>
          <a:xfrm>
            <a:off x="1821750" y="4662525"/>
            <a:ext cx="5500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Parkinson’s patient fails to click the button.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2"/>
          <p:cNvSpPr txBox="1"/>
          <p:nvPr/>
        </p:nvSpPr>
        <p:spPr>
          <a:xfrm>
            <a:off x="1821750" y="4662525"/>
            <a:ext cx="5500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patient receives an error message.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5" name="Google Shape;7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38" y="152400"/>
            <a:ext cx="4357724" cy="435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3"/>
          <p:cNvSpPr txBox="1"/>
          <p:nvPr/>
        </p:nvSpPr>
        <p:spPr>
          <a:xfrm>
            <a:off x="1821750" y="4662525"/>
            <a:ext cx="5500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patient does not like the app.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1" name="Google Shape;7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362" y="207575"/>
            <a:ext cx="4361299" cy="436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